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5"/>
  </p:notesMasterIdLst>
  <p:handoutMasterIdLst>
    <p:handoutMasterId r:id="rId26"/>
  </p:handoutMasterIdLst>
  <p:sldIdLst>
    <p:sldId id="2140" r:id="rId2"/>
    <p:sldId id="2151" r:id="rId3"/>
    <p:sldId id="2161" r:id="rId4"/>
    <p:sldId id="2144" r:id="rId5"/>
    <p:sldId id="2152" r:id="rId6"/>
    <p:sldId id="2162" r:id="rId7"/>
    <p:sldId id="2176" r:id="rId8"/>
    <p:sldId id="2178" r:id="rId9"/>
    <p:sldId id="2179" r:id="rId10"/>
    <p:sldId id="2148" r:id="rId11"/>
    <p:sldId id="2155" r:id="rId12"/>
    <p:sldId id="2156" r:id="rId13"/>
    <p:sldId id="2172" r:id="rId14"/>
    <p:sldId id="2160" r:id="rId15"/>
    <p:sldId id="2157" r:id="rId16"/>
    <p:sldId id="2158" r:id="rId17"/>
    <p:sldId id="2153" r:id="rId18"/>
    <p:sldId id="2170" r:id="rId19"/>
    <p:sldId id="2154" r:id="rId20"/>
    <p:sldId id="2177" r:id="rId21"/>
    <p:sldId id="2174" r:id="rId22"/>
    <p:sldId id="2173" r:id="rId23"/>
    <p:sldId id="2171" r:id="rId24"/>
  </p:sldIdLst>
  <p:sldSz cx="9144000" cy="5143500" type="screen16x9"/>
  <p:notesSz cx="6808788" cy="9940925"/>
  <p:embeddedFontLst>
    <p:embeddedFont>
      <p:font typeface="Balto" panose="020B0604020202020204" charset="0"/>
      <p:regular r:id="rId27"/>
      <p:bold r:id="rId28"/>
      <p:italic r:id="rId29"/>
      <p:boldItalic r:id="rId30"/>
    </p:embeddedFont>
    <p:embeddedFont>
      <p:font typeface="Balto TT Book" panose="020B0604020202020204" charset="0"/>
      <p:regular r:id="rId31"/>
      <p:italic r:id="rId32"/>
    </p:embeddedFont>
    <p:embeddedFont>
      <p:font typeface="Balto TT Light" panose="020B0604020202020204" charset="0"/>
      <p:regular r:id="rId33"/>
      <p:italic r:id="rId34"/>
    </p:embeddedFont>
    <p:embeddedFont>
      <p:font typeface="Calibri" panose="020F0502020204030204" pitchFamily="34" charset="0"/>
      <p:regular r:id="rId35"/>
      <p:bold r:id="rId36"/>
      <p:italic r:id="rId37"/>
      <p:boldItalic r:id="rId38"/>
    </p:embeddedFont>
  </p:embeddedFont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0"/>
    <a:srgbClr val="00447D"/>
    <a:srgbClr val="000000"/>
    <a:srgbClr val="37BDE6"/>
    <a:srgbClr val="003361"/>
    <a:srgbClr val="003360"/>
    <a:srgbClr val="00457E"/>
    <a:srgbClr val="E8EDF8"/>
    <a:srgbClr val="004A86"/>
    <a:srgbClr val="D7E0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5735" autoAdjust="0"/>
  </p:normalViewPr>
  <p:slideViewPr>
    <p:cSldViewPr snapToGrid="0" snapToObjects="1">
      <p:cViewPr varScale="1">
        <p:scale>
          <a:sx n="93" d="100"/>
          <a:sy n="93" d="100"/>
        </p:scale>
        <p:origin x="448" y="56"/>
      </p:cViewPr>
      <p:guideLst>
        <p:guide orient="horz" pos="1624"/>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5" d="100"/>
          <a:sy n="65" d="100"/>
        </p:scale>
        <p:origin x="2227" y="43"/>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GARCIA" userId="6710a3ba-19ff-4a5b-93be-3f34253d6645" providerId="ADAL" clId="{568478CE-576C-4EF7-8372-1C8987613B33}"/>
    <pc:docChg chg="modSld">
      <pc:chgData name="Olivier GARCIA" userId="6710a3ba-19ff-4a5b-93be-3f34253d6645" providerId="ADAL" clId="{568478CE-576C-4EF7-8372-1C8987613B33}" dt="2023-11-30T17:34:02.662" v="20" actId="20577"/>
      <pc:docMkLst>
        <pc:docMk/>
      </pc:docMkLst>
      <pc:sldChg chg="modSp mod">
        <pc:chgData name="Olivier GARCIA" userId="6710a3ba-19ff-4a5b-93be-3f34253d6645" providerId="ADAL" clId="{568478CE-576C-4EF7-8372-1C8987613B33}" dt="2023-11-30T17:34:02.662" v="20" actId="20577"/>
        <pc:sldMkLst>
          <pc:docMk/>
          <pc:sldMk cId="2935434941" sldId="2170"/>
        </pc:sldMkLst>
        <pc:graphicFrameChg chg="modGraphic">
          <ac:chgData name="Olivier GARCIA" userId="6710a3ba-19ff-4a5b-93be-3f34253d6645" providerId="ADAL" clId="{568478CE-576C-4EF7-8372-1C8987613B33}" dt="2023-11-30T17:34:02.662" v="20" actId="20577"/>
          <ac:graphicFrameMkLst>
            <pc:docMk/>
            <pc:sldMk cId="2935434941" sldId="2170"/>
            <ac:graphicFrameMk id="6" creationId="{CA724C97-D771-4566-7F9D-BD98610DA87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fr-FR" dirty="0">
              <a:latin typeface="Balto" panose="020B0503040502020203" pitchFamily="34" charset="0"/>
            </a:endParaRPr>
          </a:p>
        </p:txBody>
      </p:sp>
      <p:sp>
        <p:nvSpPr>
          <p:cNvPr id="3" name="Espace réservé de la date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19A3F08A-3EE1-5E41-BC9D-1E10C32EE56D}" type="datetimeFigureOut">
              <a:rPr lang="fr-FR" smtClean="0">
                <a:latin typeface="Balto" panose="020B0503040502020203" pitchFamily="34" charset="0"/>
              </a:rPr>
              <a:t>06/12/2023</a:t>
            </a:fld>
            <a:endParaRPr lang="fr-FR" dirty="0">
              <a:latin typeface="Balto" panose="020B0503040502020203" pitchFamily="34" charset="0"/>
            </a:endParaRPr>
          </a:p>
        </p:txBody>
      </p:sp>
      <p:sp>
        <p:nvSpPr>
          <p:cNvPr id="4" name="Espace réservé du pied de page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fr-FR" dirty="0">
              <a:latin typeface="Balto" panose="020B0503040502020203" pitchFamily="34" charset="0"/>
            </a:endParaRPr>
          </a:p>
        </p:txBody>
      </p:sp>
      <p:sp>
        <p:nvSpPr>
          <p:cNvPr id="5" name="Espace réservé du numéro de diapositive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526F9E9-E919-3646-8FF7-E63E455D61D3}" type="slidenum">
              <a:rPr lang="fr-FR" smtClean="0">
                <a:latin typeface="Balto" panose="020B0503040502020203" pitchFamily="34" charset="0"/>
              </a:rPr>
              <a:t>‹N°›</a:t>
            </a:fld>
            <a:endParaRPr lang="fr-FR" dirty="0">
              <a:latin typeface="Balto" panose="020B0503040502020203" pitchFamily="34" charset="0"/>
            </a:endParaRPr>
          </a:p>
        </p:txBody>
      </p:sp>
    </p:spTree>
    <p:extLst>
      <p:ext uri="{BB962C8B-B14F-4D97-AF65-F5344CB8AC3E}">
        <p14:creationId xmlns:p14="http://schemas.microsoft.com/office/powerpoint/2010/main" val="3233660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Balto" panose="020B0503040502020203" pitchFamily="34" charset="0"/>
              </a:defRPr>
            </a:lvl1pPr>
          </a:lstStyle>
          <a:p>
            <a:endParaRPr lang="fr-FR" dirty="0"/>
          </a:p>
        </p:txBody>
      </p:sp>
      <p:sp>
        <p:nvSpPr>
          <p:cNvPr id="3" name="Espace réservé de la dat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Balto" panose="020B0503040502020203" pitchFamily="34" charset="0"/>
              </a:defRPr>
            </a:lvl1pPr>
          </a:lstStyle>
          <a:p>
            <a:fld id="{688E0EAA-7ABA-A244-A1F2-BA21714C36F0}" type="datetimeFigureOut">
              <a:rPr lang="fr-FR" smtClean="0"/>
              <a:pPr/>
              <a:t>06/12/2023</a:t>
            </a:fld>
            <a:endParaRPr lang="fr-FR" dirty="0"/>
          </a:p>
        </p:txBody>
      </p:sp>
      <p:sp>
        <p:nvSpPr>
          <p:cNvPr id="4" name="Espace réservé de l'image des diapositives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Balto" panose="020B0503040502020203" pitchFamily="34" charset="0"/>
              </a:defRPr>
            </a:lvl1pPr>
          </a:lstStyle>
          <a:p>
            <a:endParaRPr lang="fr-FR" dirty="0"/>
          </a:p>
        </p:txBody>
      </p:sp>
      <p:sp>
        <p:nvSpPr>
          <p:cNvPr id="7" name="Espace réservé du numéro de diapositiv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Balto" panose="020B0503040502020203" pitchFamily="34" charset="0"/>
              </a:defRPr>
            </a:lvl1pPr>
          </a:lstStyle>
          <a:p>
            <a:fld id="{04F5DA75-8F4D-5D44-8CB7-A5F3065BC5D1}" type="slidenum">
              <a:rPr lang="fr-FR" smtClean="0"/>
              <a:pPr/>
              <a:t>‹N°›</a:t>
            </a:fld>
            <a:endParaRPr lang="fr-FR" dirty="0"/>
          </a:p>
        </p:txBody>
      </p:sp>
    </p:spTree>
    <p:extLst>
      <p:ext uri="{BB962C8B-B14F-4D97-AF65-F5344CB8AC3E}">
        <p14:creationId xmlns:p14="http://schemas.microsoft.com/office/powerpoint/2010/main" val="14027203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Balto" panose="020B0503040502020203" pitchFamily="34" charset="0"/>
        <a:ea typeface="+mn-ea"/>
        <a:cs typeface="+mn-cs"/>
      </a:defRPr>
    </a:lvl1pPr>
    <a:lvl2pPr marL="457200" algn="l" defTabSz="457200" rtl="0" eaLnBrk="1" latinLnBrk="0" hangingPunct="1">
      <a:defRPr sz="1200" kern="1200">
        <a:solidFill>
          <a:schemeClr val="tx1"/>
        </a:solidFill>
        <a:latin typeface="Balto" panose="020B0503040502020203" pitchFamily="34" charset="0"/>
        <a:ea typeface="+mn-ea"/>
        <a:cs typeface="+mn-cs"/>
      </a:defRPr>
    </a:lvl2pPr>
    <a:lvl3pPr marL="914400" algn="l" defTabSz="457200" rtl="0" eaLnBrk="1" latinLnBrk="0" hangingPunct="1">
      <a:defRPr sz="1200" kern="1200">
        <a:solidFill>
          <a:schemeClr val="tx1"/>
        </a:solidFill>
        <a:latin typeface="Balto" panose="020B0503040502020203" pitchFamily="34" charset="0"/>
        <a:ea typeface="+mn-ea"/>
        <a:cs typeface="+mn-cs"/>
      </a:defRPr>
    </a:lvl3pPr>
    <a:lvl4pPr marL="1371600" algn="l" defTabSz="457200" rtl="0" eaLnBrk="1" latinLnBrk="0" hangingPunct="1">
      <a:defRPr sz="1200" kern="1200">
        <a:solidFill>
          <a:schemeClr val="tx1"/>
        </a:solidFill>
        <a:latin typeface="Balto" panose="020B0503040502020203" pitchFamily="34" charset="0"/>
        <a:ea typeface="+mn-ea"/>
        <a:cs typeface="+mn-cs"/>
      </a:defRPr>
    </a:lvl4pPr>
    <a:lvl5pPr marL="1828800" algn="l" defTabSz="457200" rtl="0" eaLnBrk="1" latinLnBrk="0" hangingPunct="1">
      <a:defRPr sz="1200" kern="1200">
        <a:solidFill>
          <a:schemeClr val="tx1"/>
        </a:solidFill>
        <a:latin typeface="Balto" panose="020B0503040502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F5DA75-8F4D-5D44-8CB7-A5F3065BC5D1}" type="slidenum">
              <a:rPr lang="fr-FR" smtClean="0"/>
              <a:pPr/>
              <a:t>20</a:t>
            </a:fld>
            <a:endParaRPr lang="fr-FR" dirty="0"/>
          </a:p>
        </p:txBody>
      </p:sp>
    </p:spTree>
    <p:extLst>
      <p:ext uri="{BB962C8B-B14F-4D97-AF65-F5344CB8AC3E}">
        <p14:creationId xmlns:p14="http://schemas.microsoft.com/office/powerpoint/2010/main" val="139523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4A357C48-C562-41D1-AB89-2DCA247A4CB6}"/>
              </a:ext>
            </a:extLst>
          </p:cNvPr>
          <p:cNvSpPr>
            <a:spLocks noGrp="1"/>
          </p:cNvSpPr>
          <p:nvPr>
            <p:ph type="title" hasCustomPrompt="1"/>
          </p:nvPr>
        </p:nvSpPr>
        <p:spPr>
          <a:xfrm>
            <a:off x="457200" y="350524"/>
            <a:ext cx="8229600" cy="1943514"/>
          </a:xfrm>
          <a:prstGeom prst="rect">
            <a:avLst/>
          </a:prstGeom>
        </p:spPr>
        <p:txBody>
          <a:bodyPr anchor="b"/>
          <a:lstStyle>
            <a:lvl1pPr algn="ctr">
              <a:defRPr>
                <a:solidFill>
                  <a:schemeClr val="bg1"/>
                </a:solidFill>
              </a:defRPr>
            </a:lvl1pPr>
          </a:lstStyle>
          <a:p>
            <a:r>
              <a:rPr lang="fr-FR" dirty="0"/>
              <a:t>TITRE PRÉSENTATION</a:t>
            </a:r>
            <a:br>
              <a:rPr lang="fr-FR" dirty="0"/>
            </a:br>
            <a:r>
              <a:rPr lang="fr-FR" dirty="0"/>
              <a:t>SUR DEUX LIGNES</a:t>
            </a:r>
          </a:p>
        </p:txBody>
      </p:sp>
      <p:pic>
        <p:nvPicPr>
          <p:cNvPr id="15" name="Image 14">
            <a:extLst>
              <a:ext uri="{FF2B5EF4-FFF2-40B4-BE49-F238E27FC236}">
                <a16:creationId xmlns:a16="http://schemas.microsoft.com/office/drawing/2014/main" id="{710B7DC5-5583-4D55-A2EF-6B360EDF4151}"/>
              </a:ext>
            </a:extLst>
          </p:cNvPr>
          <p:cNvPicPr>
            <a:picLocks noChangeAspect="1"/>
          </p:cNvPicPr>
          <p:nvPr userDrawn="1"/>
        </p:nvPicPr>
        <p:blipFill>
          <a:blip r:embed="rId3"/>
          <a:stretch>
            <a:fillRect/>
          </a:stretch>
        </p:blipFill>
        <p:spPr>
          <a:xfrm>
            <a:off x="4038736" y="4080137"/>
            <a:ext cx="1265685" cy="554350"/>
          </a:xfrm>
          <a:prstGeom prst="rect">
            <a:avLst/>
          </a:prstGeom>
        </p:spPr>
      </p:pic>
      <p:cxnSp>
        <p:nvCxnSpPr>
          <p:cNvPr id="14" name="Connecteur droit 13">
            <a:extLst>
              <a:ext uri="{FF2B5EF4-FFF2-40B4-BE49-F238E27FC236}">
                <a16:creationId xmlns:a16="http://schemas.microsoft.com/office/drawing/2014/main" id="{A19B73E4-00E1-482B-9EBF-866F32BCCC1A}"/>
              </a:ext>
            </a:extLst>
          </p:cNvPr>
          <p:cNvCxnSpPr>
            <a:cxnSpLocks/>
          </p:cNvCxnSpPr>
          <p:nvPr userDrawn="1"/>
        </p:nvCxnSpPr>
        <p:spPr>
          <a:xfrm>
            <a:off x="4381676" y="3858442"/>
            <a:ext cx="380649"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texte 2">
            <a:extLst>
              <a:ext uri="{FF2B5EF4-FFF2-40B4-BE49-F238E27FC236}">
                <a16:creationId xmlns:a16="http://schemas.microsoft.com/office/drawing/2014/main" id="{8569B7CB-6E12-47DC-BB4D-B4BB04E026C8}"/>
              </a:ext>
            </a:extLst>
          </p:cNvPr>
          <p:cNvSpPr>
            <a:spLocks noGrp="1"/>
          </p:cNvSpPr>
          <p:nvPr>
            <p:ph type="body" sz="quarter" idx="11" hasCustomPrompt="1"/>
          </p:nvPr>
        </p:nvSpPr>
        <p:spPr>
          <a:xfrm>
            <a:off x="457200" y="2437898"/>
            <a:ext cx="8229600" cy="912573"/>
          </a:xfrm>
        </p:spPr>
        <p:txBody>
          <a:bodyPr>
            <a:noAutofit/>
          </a:bodyPr>
          <a:lstStyle>
            <a:lvl1pPr algn="ctr">
              <a:spcBef>
                <a:spcPts val="0"/>
              </a:spcBef>
              <a:defRPr sz="1600" b="0" cap="all" baseline="0">
                <a:solidFill>
                  <a:schemeClr val="bg1"/>
                </a:solidFill>
                <a:latin typeface="Balto TT Book" panose="020B0503040502020203" pitchFamily="34" charset="0"/>
              </a:defRPr>
            </a:lvl1pPr>
            <a:lvl2pPr algn="ctr">
              <a:spcBef>
                <a:spcPts val="0"/>
              </a:spcBef>
              <a:defRPr lang="fr-FR" sz="1600" b="0" kern="1200" cap="all" baseline="0" dirty="0" smtClean="0">
                <a:solidFill>
                  <a:schemeClr val="bg1"/>
                </a:solidFill>
                <a:latin typeface="Balto TT Book" panose="020B0503040502020203" pitchFamily="34" charset="0"/>
                <a:ea typeface="+mn-ea"/>
                <a:cs typeface="+mn-cs"/>
              </a:defRPr>
            </a:lvl2pPr>
            <a:lvl3pPr algn="ctr">
              <a:spcBef>
                <a:spcPts val="0"/>
              </a:spcBef>
              <a:defRPr lang="fr-FR" sz="1600" b="0" kern="1200" cap="all" baseline="0" dirty="0" smtClean="0">
                <a:solidFill>
                  <a:schemeClr val="bg1"/>
                </a:solidFill>
                <a:latin typeface="Balto TT Book" panose="020B0503040502020203" pitchFamily="34" charset="0"/>
                <a:ea typeface="+mn-ea"/>
                <a:cs typeface="+mn-cs"/>
              </a:defRPr>
            </a:lvl3pPr>
            <a:lvl4pPr algn="ctr">
              <a:spcBef>
                <a:spcPts val="0"/>
              </a:spcBef>
              <a:defRPr lang="fr-FR" sz="1600" b="0" kern="1200" cap="all" baseline="0" dirty="0" smtClean="0">
                <a:solidFill>
                  <a:schemeClr val="bg1"/>
                </a:solidFill>
                <a:latin typeface="Balto TT Book" panose="020B0503040502020203" pitchFamily="34" charset="0"/>
                <a:ea typeface="+mn-ea"/>
                <a:cs typeface="+mn-cs"/>
              </a:defRPr>
            </a:lvl4pPr>
            <a:lvl5pPr algn="ctr">
              <a:spcBef>
                <a:spcPts val="0"/>
              </a:spcBef>
              <a:defRPr lang="fr-FR" sz="1600" b="0" kern="1200" cap="all" baseline="0" dirty="0" smtClean="0">
                <a:solidFill>
                  <a:schemeClr val="bg1"/>
                </a:solidFill>
                <a:latin typeface="Balto TT Book" panose="020B0503040502020203" pitchFamily="34" charset="0"/>
                <a:ea typeface="+mn-ea"/>
                <a:cs typeface="+mn-cs"/>
              </a:defRPr>
            </a:lvl5pPr>
            <a:lvl6pPr algn="ctr">
              <a:spcBef>
                <a:spcPts val="0"/>
              </a:spcBef>
              <a:defRPr lang="fr-FR" sz="1600" b="0" kern="1200" cap="all" baseline="0" dirty="0" smtClean="0">
                <a:solidFill>
                  <a:schemeClr val="bg1"/>
                </a:solidFill>
                <a:latin typeface="Balto TT Book" panose="020B0503040502020203" pitchFamily="34" charset="0"/>
                <a:ea typeface="+mn-ea"/>
                <a:cs typeface="+mn-cs"/>
              </a:defRPr>
            </a:lvl6pPr>
            <a:lvl7pPr algn="ctr">
              <a:spcBef>
                <a:spcPts val="0"/>
              </a:spcBef>
              <a:defRPr lang="fr-FR" sz="1600" b="0" kern="1200" cap="all" baseline="0" dirty="0" smtClean="0">
                <a:solidFill>
                  <a:schemeClr val="bg1"/>
                </a:solidFill>
                <a:latin typeface="Balto TT Book" panose="020B0503040502020203" pitchFamily="34" charset="0"/>
                <a:ea typeface="+mn-ea"/>
                <a:cs typeface="+mn-cs"/>
              </a:defRPr>
            </a:lvl7pPr>
            <a:lvl8pPr algn="ctr">
              <a:spcBef>
                <a:spcPts val="0"/>
              </a:spcBef>
              <a:defRPr lang="fr-FR" sz="1600" b="0" kern="1200" cap="all" baseline="0" dirty="0" smtClean="0">
                <a:solidFill>
                  <a:schemeClr val="bg1"/>
                </a:solidFill>
                <a:latin typeface="Balto TT Book" panose="020B0503040502020203" pitchFamily="34" charset="0"/>
                <a:ea typeface="+mn-ea"/>
                <a:cs typeface="+mn-cs"/>
              </a:defRPr>
            </a:lvl8pPr>
            <a:lvl9pPr algn="ctr">
              <a:spcBef>
                <a:spcPts val="0"/>
              </a:spcBef>
              <a:defRPr lang="fr-FR" sz="1600" b="0" kern="1200" cap="all" baseline="0" dirty="0">
                <a:solidFill>
                  <a:schemeClr val="bg1"/>
                </a:solidFill>
                <a:latin typeface="Balto TT Book" panose="020B0503040502020203" pitchFamily="34" charset="0"/>
                <a:ea typeface="+mn-ea"/>
                <a:cs typeface="+mn-cs"/>
              </a:defRPr>
            </a:lvl9pPr>
          </a:lstStyle>
          <a:p>
            <a:pPr lvl="0"/>
            <a:r>
              <a:rPr lang="fr-FR" dirty="0"/>
              <a:t>SOUS TITRE</a:t>
            </a:r>
          </a:p>
        </p:txBody>
      </p:sp>
    </p:spTree>
    <p:extLst>
      <p:ext uri="{BB962C8B-B14F-4D97-AF65-F5344CB8AC3E}">
        <p14:creationId xmlns:p14="http://schemas.microsoft.com/office/powerpoint/2010/main" val="353390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 Contenu avec image et fond bleu_01">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C0C56-2A90-4558-8595-1CD317D9DF69}"/>
              </a:ext>
            </a:extLst>
          </p:cNvPr>
          <p:cNvSpPr/>
          <p:nvPr userDrawn="1"/>
        </p:nvSpPr>
        <p:spPr>
          <a:xfrm>
            <a:off x="1973263" y="-2"/>
            <a:ext cx="7170737"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Espace réservé pour une image  10">
            <a:extLst>
              <a:ext uri="{FF2B5EF4-FFF2-40B4-BE49-F238E27FC236}">
                <a16:creationId xmlns:a16="http://schemas.microsoft.com/office/drawing/2014/main" id="{C3AD14BD-6BF1-43EC-B438-0C534EBF287D}"/>
              </a:ext>
            </a:extLst>
          </p:cNvPr>
          <p:cNvSpPr>
            <a:spLocks noGrp="1"/>
          </p:cNvSpPr>
          <p:nvPr>
            <p:ph type="pic" sz="quarter" idx="16"/>
          </p:nvPr>
        </p:nvSpPr>
        <p:spPr>
          <a:xfrm>
            <a:off x="1973263" y="0"/>
            <a:ext cx="2598737" cy="5143500"/>
          </a:xfrm>
        </p:spPr>
        <p:txBody>
          <a:bodyPr anchor="ctr" anchorCtr="0"/>
          <a:lstStyle>
            <a:lvl1pPr algn="ctr">
              <a:defRPr/>
            </a:lvl1pPr>
          </a:lstStyle>
          <a:p>
            <a:endParaRPr lang="fr-FR"/>
          </a:p>
        </p:txBody>
      </p:sp>
      <p:sp>
        <p:nvSpPr>
          <p:cNvPr id="6" name="Espace réservé du texte 6">
            <a:extLst>
              <a:ext uri="{FF2B5EF4-FFF2-40B4-BE49-F238E27FC236}">
                <a16:creationId xmlns:a16="http://schemas.microsoft.com/office/drawing/2014/main" id="{E0959BCD-B9E5-4493-8F75-2AAD686A2230}"/>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7">
            <a:extLst>
              <a:ext uri="{FF2B5EF4-FFF2-40B4-BE49-F238E27FC236}">
                <a16:creationId xmlns:a16="http://schemas.microsoft.com/office/drawing/2014/main" id="{89F77D40-CE62-4152-ADEF-C039F648C2EC}"/>
              </a:ext>
            </a:extLst>
          </p:cNvPr>
          <p:cNvSpPr>
            <a:spLocks noGrp="1"/>
          </p:cNvSpPr>
          <p:nvPr>
            <p:ph type="body" sz="quarter" idx="14"/>
          </p:nvPr>
        </p:nvSpPr>
        <p:spPr>
          <a:xfrm>
            <a:off x="5314950" y="1991816"/>
            <a:ext cx="3302000" cy="2542816"/>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a:extLst>
              <a:ext uri="{FF2B5EF4-FFF2-40B4-BE49-F238E27FC236}">
                <a16:creationId xmlns:a16="http://schemas.microsoft.com/office/drawing/2014/main" id="{ADDD73B8-BB99-4700-BB82-1659BF54C39B}"/>
              </a:ext>
            </a:extLst>
          </p:cNvPr>
          <p:cNvSpPr>
            <a:spLocks noGrp="1"/>
          </p:cNvSpPr>
          <p:nvPr>
            <p:ph type="sldNum" sz="quarter" idx="10"/>
          </p:nvPr>
        </p:nvSpPr>
        <p:spPr/>
        <p:txBody>
          <a:bodyPr/>
          <a:lstStyle/>
          <a:p>
            <a:fld id="{7A6DC197-B13F-6440-9349-C18AF8FE5C02}" type="slidenum">
              <a:rPr lang="fr-FR" smtClean="0"/>
              <a:pPr/>
              <a:t>‹N°›</a:t>
            </a:fld>
            <a:endParaRPr lang="fr-FR" dirty="0"/>
          </a:p>
        </p:txBody>
      </p:sp>
      <p:sp>
        <p:nvSpPr>
          <p:cNvPr id="9" name="Titre 8">
            <a:extLst>
              <a:ext uri="{FF2B5EF4-FFF2-40B4-BE49-F238E27FC236}">
                <a16:creationId xmlns:a16="http://schemas.microsoft.com/office/drawing/2014/main" id="{E3ADF4DE-B025-40A4-A8DD-70578FBB15C1}"/>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190886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 Contenu avec image et fond bleu_02">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C0C56-2A90-4558-8595-1CD317D9DF69}"/>
              </a:ext>
            </a:extLst>
          </p:cNvPr>
          <p:cNvSpPr/>
          <p:nvPr userDrawn="1"/>
        </p:nvSpPr>
        <p:spPr>
          <a:xfrm>
            <a:off x="3958682" y="-2"/>
            <a:ext cx="5185318"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Espace réservé du texte 6">
            <a:extLst>
              <a:ext uri="{FF2B5EF4-FFF2-40B4-BE49-F238E27FC236}">
                <a16:creationId xmlns:a16="http://schemas.microsoft.com/office/drawing/2014/main" id="{E0959BCD-B9E5-4493-8F75-2AAD686A2230}"/>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7">
            <a:extLst>
              <a:ext uri="{FF2B5EF4-FFF2-40B4-BE49-F238E27FC236}">
                <a16:creationId xmlns:a16="http://schemas.microsoft.com/office/drawing/2014/main" id="{89F77D40-CE62-4152-ADEF-C039F648C2EC}"/>
              </a:ext>
            </a:extLst>
          </p:cNvPr>
          <p:cNvSpPr>
            <a:spLocks noGrp="1"/>
          </p:cNvSpPr>
          <p:nvPr>
            <p:ph type="body" sz="quarter" idx="14"/>
          </p:nvPr>
        </p:nvSpPr>
        <p:spPr>
          <a:xfrm>
            <a:off x="535257" y="1810070"/>
            <a:ext cx="2888168"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a:extLst>
              <a:ext uri="{FF2B5EF4-FFF2-40B4-BE49-F238E27FC236}">
                <a16:creationId xmlns:a16="http://schemas.microsoft.com/office/drawing/2014/main" id="{ADDD73B8-BB99-4700-BB82-1659BF54C39B}"/>
              </a:ext>
            </a:extLst>
          </p:cNvPr>
          <p:cNvSpPr>
            <a:spLocks noGrp="1"/>
          </p:cNvSpPr>
          <p:nvPr>
            <p:ph type="sldNum" sz="quarter" idx="10"/>
          </p:nvPr>
        </p:nvSpPr>
        <p:spPr/>
        <p:txBody>
          <a:bodyPr/>
          <a:lstStyle/>
          <a:p>
            <a:fld id="{7A6DC197-B13F-6440-9349-C18AF8FE5C02}" type="slidenum">
              <a:rPr lang="fr-FR" smtClean="0"/>
              <a:pPr/>
              <a:t>‹N°›</a:t>
            </a:fld>
            <a:endParaRPr lang="fr-FR" dirty="0"/>
          </a:p>
        </p:txBody>
      </p:sp>
      <p:sp>
        <p:nvSpPr>
          <p:cNvPr id="9" name="Titre 8">
            <a:extLst>
              <a:ext uri="{FF2B5EF4-FFF2-40B4-BE49-F238E27FC236}">
                <a16:creationId xmlns:a16="http://schemas.microsoft.com/office/drawing/2014/main" id="{E3ADF4DE-B025-40A4-A8DD-70578FBB15C1}"/>
              </a:ext>
            </a:extLst>
          </p:cNvPr>
          <p:cNvSpPr>
            <a:spLocks noGrp="1"/>
          </p:cNvSpPr>
          <p:nvPr>
            <p:ph type="title" hasCustomPrompt="1"/>
          </p:nvPr>
        </p:nvSpPr>
        <p:spPr/>
        <p:txBody>
          <a:bodyPr/>
          <a:lstStyle/>
          <a:p>
            <a:r>
              <a:rPr lang="fr-FR" dirty="0"/>
              <a:t>ICI PLACEZ VOTRE TITRE</a:t>
            </a:r>
          </a:p>
        </p:txBody>
      </p:sp>
      <p:sp>
        <p:nvSpPr>
          <p:cNvPr id="13" name="Espace réservé du texte 7">
            <a:extLst>
              <a:ext uri="{FF2B5EF4-FFF2-40B4-BE49-F238E27FC236}">
                <a16:creationId xmlns:a16="http://schemas.microsoft.com/office/drawing/2014/main" id="{7E2823C7-5806-4BA3-9F94-2371529ED6B4}"/>
              </a:ext>
            </a:extLst>
          </p:cNvPr>
          <p:cNvSpPr>
            <a:spLocks noGrp="1"/>
          </p:cNvSpPr>
          <p:nvPr>
            <p:ph type="body" sz="quarter" idx="15"/>
          </p:nvPr>
        </p:nvSpPr>
        <p:spPr>
          <a:xfrm>
            <a:off x="4437183" y="1818695"/>
            <a:ext cx="1772140"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7F24C662-4AC2-44F5-BA41-882FE69C7315}"/>
              </a:ext>
            </a:extLst>
          </p:cNvPr>
          <p:cNvSpPr>
            <a:spLocks noGrp="1"/>
          </p:cNvSpPr>
          <p:nvPr>
            <p:ph type="body" sz="quarter" idx="16"/>
          </p:nvPr>
        </p:nvSpPr>
        <p:spPr>
          <a:xfrm>
            <a:off x="6767345" y="1818695"/>
            <a:ext cx="1772140"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786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 Image avec bloc contenu">
    <p:bg>
      <p:bgPr>
        <a:solidFill>
          <a:schemeClr val="bg1"/>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A5B225C9-24A0-4EFB-9F32-D3C058EFB00C}"/>
              </a:ext>
            </a:extLst>
          </p:cNvPr>
          <p:cNvSpPr>
            <a:spLocks noGrp="1"/>
          </p:cNvSpPr>
          <p:nvPr>
            <p:ph type="pic" sz="quarter" idx="10" hasCustomPrompt="1"/>
          </p:nvPr>
        </p:nvSpPr>
        <p:spPr>
          <a:xfrm>
            <a:off x="0" y="0"/>
            <a:ext cx="4572000" cy="5143500"/>
          </a:xfrm>
          <a:custGeom>
            <a:avLst/>
            <a:gdLst>
              <a:gd name="connsiteX0" fmla="*/ 423450 w 4572000"/>
              <a:gd name="connsiteY0" fmla="*/ 4895075 h 5143500"/>
              <a:gd name="connsiteX1" fmla="*/ 453930 w 4572000"/>
              <a:gd name="connsiteY1" fmla="*/ 4912979 h 5143500"/>
              <a:gd name="connsiteX2" fmla="*/ 416416 w 4572000"/>
              <a:gd name="connsiteY2" fmla="*/ 4935999 h 5143500"/>
              <a:gd name="connsiteX3" fmla="*/ 391691 w 4572000"/>
              <a:gd name="connsiteY3" fmla="*/ 4918734 h 5143500"/>
              <a:gd name="connsiteX4" fmla="*/ 423450 w 4572000"/>
              <a:gd name="connsiteY4" fmla="*/ 4895075 h 5143500"/>
              <a:gd name="connsiteX5" fmla="*/ 515529 w 4572000"/>
              <a:gd name="connsiteY5" fmla="*/ 4808537 h 5143500"/>
              <a:gd name="connsiteX6" fmla="*/ 536418 w 4572000"/>
              <a:gd name="connsiteY6" fmla="*/ 4848822 h 5143500"/>
              <a:gd name="connsiteX7" fmla="*/ 515529 w 4572000"/>
              <a:gd name="connsiteY7" fmla="*/ 4889320 h 5143500"/>
              <a:gd name="connsiteX8" fmla="*/ 494641 w 4572000"/>
              <a:gd name="connsiteY8" fmla="*/ 4848822 h 5143500"/>
              <a:gd name="connsiteX9" fmla="*/ 515529 w 4572000"/>
              <a:gd name="connsiteY9" fmla="*/ 4808537 h 5143500"/>
              <a:gd name="connsiteX10" fmla="*/ 416842 w 4572000"/>
              <a:gd name="connsiteY10" fmla="*/ 4808537 h 5143500"/>
              <a:gd name="connsiteX11" fmla="*/ 430271 w 4572000"/>
              <a:gd name="connsiteY11" fmla="*/ 4831344 h 5143500"/>
              <a:gd name="connsiteX12" fmla="*/ 414498 w 4572000"/>
              <a:gd name="connsiteY12" fmla="*/ 4855003 h 5143500"/>
              <a:gd name="connsiteX13" fmla="*/ 401922 w 4572000"/>
              <a:gd name="connsiteY13" fmla="*/ 4833262 h 5143500"/>
              <a:gd name="connsiteX14" fmla="*/ 416842 w 4572000"/>
              <a:gd name="connsiteY14" fmla="*/ 4808537 h 5143500"/>
              <a:gd name="connsiteX15" fmla="*/ 515529 w 4572000"/>
              <a:gd name="connsiteY15" fmla="*/ 4801077 h 5143500"/>
              <a:gd name="connsiteX16" fmla="*/ 471195 w 4572000"/>
              <a:gd name="connsiteY16" fmla="*/ 4849035 h 5143500"/>
              <a:gd name="connsiteX17" fmla="*/ 515529 w 4572000"/>
              <a:gd name="connsiteY17" fmla="*/ 4897206 h 5143500"/>
              <a:gd name="connsiteX18" fmla="*/ 559864 w 4572000"/>
              <a:gd name="connsiteY18" fmla="*/ 4849035 h 5143500"/>
              <a:gd name="connsiteX19" fmla="*/ 515529 w 4572000"/>
              <a:gd name="connsiteY19" fmla="*/ 4801077 h 5143500"/>
              <a:gd name="connsiteX20" fmla="*/ 414711 w 4572000"/>
              <a:gd name="connsiteY20" fmla="*/ 4801077 h 5143500"/>
              <a:gd name="connsiteX21" fmla="*/ 381247 w 4572000"/>
              <a:gd name="connsiteY21" fmla="*/ 4833262 h 5143500"/>
              <a:gd name="connsiteX22" fmla="*/ 395528 w 4572000"/>
              <a:gd name="connsiteY22" fmla="*/ 4857987 h 5143500"/>
              <a:gd name="connsiteX23" fmla="*/ 375705 w 4572000"/>
              <a:gd name="connsiteY23" fmla="*/ 4875892 h 5143500"/>
              <a:gd name="connsiteX24" fmla="*/ 395741 w 4572000"/>
              <a:gd name="connsiteY24" fmla="*/ 4895714 h 5143500"/>
              <a:gd name="connsiteX25" fmla="*/ 374000 w 4572000"/>
              <a:gd name="connsiteY25" fmla="*/ 4920013 h 5143500"/>
              <a:gd name="connsiteX26" fmla="*/ 418121 w 4572000"/>
              <a:gd name="connsiteY26" fmla="*/ 4944738 h 5143500"/>
              <a:gd name="connsiteX27" fmla="*/ 464587 w 4572000"/>
              <a:gd name="connsiteY27" fmla="*/ 4906158 h 5143500"/>
              <a:gd name="connsiteX28" fmla="*/ 457980 w 4572000"/>
              <a:gd name="connsiteY28" fmla="*/ 4887189 h 5143500"/>
              <a:gd name="connsiteX29" fmla="*/ 413858 w 4572000"/>
              <a:gd name="connsiteY29" fmla="*/ 4876957 h 5143500"/>
              <a:gd name="connsiteX30" fmla="*/ 390199 w 4572000"/>
              <a:gd name="connsiteY30" fmla="*/ 4876957 h 5143500"/>
              <a:gd name="connsiteX31" fmla="*/ 385936 w 4572000"/>
              <a:gd name="connsiteY31" fmla="*/ 4873973 h 5143500"/>
              <a:gd name="connsiteX32" fmla="*/ 416629 w 4572000"/>
              <a:gd name="connsiteY32" fmla="*/ 4862676 h 5143500"/>
              <a:gd name="connsiteX33" fmla="*/ 426860 w 4572000"/>
              <a:gd name="connsiteY33" fmla="*/ 4861398 h 5143500"/>
              <a:gd name="connsiteX34" fmla="*/ 450520 w 4572000"/>
              <a:gd name="connsiteY34" fmla="*/ 4832196 h 5143500"/>
              <a:gd name="connsiteX35" fmla="*/ 448388 w 4572000"/>
              <a:gd name="connsiteY35" fmla="*/ 4821539 h 5143500"/>
              <a:gd name="connsiteX36" fmla="*/ 447536 w 4572000"/>
              <a:gd name="connsiteY36" fmla="*/ 4817916 h 5143500"/>
              <a:gd name="connsiteX37" fmla="*/ 450520 w 4572000"/>
              <a:gd name="connsiteY37" fmla="*/ 4814292 h 5143500"/>
              <a:gd name="connsiteX38" fmla="*/ 451585 w 4572000"/>
              <a:gd name="connsiteY38" fmla="*/ 4815784 h 5143500"/>
              <a:gd name="connsiteX39" fmla="*/ 458193 w 4572000"/>
              <a:gd name="connsiteY39" fmla="*/ 4820900 h 5143500"/>
              <a:gd name="connsiteX40" fmla="*/ 466932 w 4572000"/>
              <a:gd name="connsiteY40" fmla="*/ 4810882 h 5143500"/>
              <a:gd name="connsiteX41" fmla="*/ 456701 w 4572000"/>
              <a:gd name="connsiteY41" fmla="*/ 4801717 h 5143500"/>
              <a:gd name="connsiteX42" fmla="*/ 442207 w 4572000"/>
              <a:gd name="connsiteY42" fmla="*/ 4812587 h 5143500"/>
              <a:gd name="connsiteX43" fmla="*/ 414711 w 4572000"/>
              <a:gd name="connsiteY43" fmla="*/ 4801077 h 5143500"/>
              <a:gd name="connsiteX44" fmla="*/ 883527 w 4572000"/>
              <a:gd name="connsiteY44" fmla="*/ 4760478 h 5143500"/>
              <a:gd name="connsiteX45" fmla="*/ 883527 w 4572000"/>
              <a:gd name="connsiteY45" fmla="*/ 4890078 h 5143500"/>
              <a:gd name="connsiteX46" fmla="*/ 890727 w 4572000"/>
              <a:gd name="connsiteY46" fmla="*/ 4890078 h 5143500"/>
              <a:gd name="connsiteX47" fmla="*/ 890727 w 4572000"/>
              <a:gd name="connsiteY47" fmla="*/ 4760478 h 5143500"/>
              <a:gd name="connsiteX48" fmla="*/ 685407 w 4572000"/>
              <a:gd name="connsiteY48" fmla="*/ 4738625 h 5143500"/>
              <a:gd name="connsiteX49" fmla="*/ 646827 w 4572000"/>
              <a:gd name="connsiteY49" fmla="*/ 4794043 h 5143500"/>
              <a:gd name="connsiteX50" fmla="*/ 646827 w 4572000"/>
              <a:gd name="connsiteY50" fmla="*/ 4802782 h 5143500"/>
              <a:gd name="connsiteX51" fmla="*/ 629776 w 4572000"/>
              <a:gd name="connsiteY51" fmla="*/ 4802782 h 5143500"/>
              <a:gd name="connsiteX52" fmla="*/ 629776 w 4572000"/>
              <a:gd name="connsiteY52" fmla="*/ 4813653 h 5143500"/>
              <a:gd name="connsiteX53" fmla="*/ 646827 w 4572000"/>
              <a:gd name="connsiteY53" fmla="*/ 4813653 h 5143500"/>
              <a:gd name="connsiteX54" fmla="*/ 646827 w 4572000"/>
              <a:gd name="connsiteY54" fmla="*/ 4883778 h 5143500"/>
              <a:gd name="connsiteX55" fmla="*/ 629776 w 4572000"/>
              <a:gd name="connsiteY55" fmla="*/ 4883778 h 5143500"/>
              <a:gd name="connsiteX56" fmla="*/ 629776 w 4572000"/>
              <a:gd name="connsiteY56" fmla="*/ 4894222 h 5143500"/>
              <a:gd name="connsiteX57" fmla="*/ 685194 w 4572000"/>
              <a:gd name="connsiteY57" fmla="*/ 4894222 h 5143500"/>
              <a:gd name="connsiteX58" fmla="*/ 685194 w 4572000"/>
              <a:gd name="connsiteY58" fmla="*/ 4883778 h 5143500"/>
              <a:gd name="connsiteX59" fmla="*/ 667290 w 4572000"/>
              <a:gd name="connsiteY59" fmla="*/ 4883778 h 5143500"/>
              <a:gd name="connsiteX60" fmla="*/ 667290 w 4572000"/>
              <a:gd name="connsiteY60" fmla="*/ 4813653 h 5143500"/>
              <a:gd name="connsiteX61" fmla="*/ 685194 w 4572000"/>
              <a:gd name="connsiteY61" fmla="*/ 4813653 h 5143500"/>
              <a:gd name="connsiteX62" fmla="*/ 685194 w 4572000"/>
              <a:gd name="connsiteY62" fmla="*/ 4802782 h 5143500"/>
              <a:gd name="connsiteX63" fmla="*/ 667290 w 4572000"/>
              <a:gd name="connsiteY63" fmla="*/ 4802782 h 5143500"/>
              <a:gd name="connsiteX64" fmla="*/ 667290 w 4572000"/>
              <a:gd name="connsiteY64" fmla="*/ 4779976 h 5143500"/>
              <a:gd name="connsiteX65" fmla="*/ 683276 w 4572000"/>
              <a:gd name="connsiteY65" fmla="*/ 4746511 h 5143500"/>
              <a:gd name="connsiteX66" fmla="*/ 686899 w 4572000"/>
              <a:gd name="connsiteY66" fmla="*/ 4746938 h 5143500"/>
              <a:gd name="connsiteX67" fmla="*/ 686259 w 4572000"/>
              <a:gd name="connsiteY67" fmla="*/ 4748430 h 5143500"/>
              <a:gd name="connsiteX68" fmla="*/ 685194 w 4572000"/>
              <a:gd name="connsiteY68" fmla="*/ 4751840 h 5143500"/>
              <a:gd name="connsiteX69" fmla="*/ 695851 w 4572000"/>
              <a:gd name="connsiteY69" fmla="*/ 4763563 h 5143500"/>
              <a:gd name="connsiteX70" fmla="*/ 705656 w 4572000"/>
              <a:gd name="connsiteY70" fmla="*/ 4754611 h 5143500"/>
              <a:gd name="connsiteX71" fmla="*/ 685407 w 4572000"/>
              <a:gd name="connsiteY71" fmla="*/ 4738625 h 5143500"/>
              <a:gd name="connsiteX72" fmla="*/ 360359 w 4572000"/>
              <a:gd name="connsiteY72" fmla="*/ 4738625 h 5143500"/>
              <a:gd name="connsiteX73" fmla="*/ 321779 w 4572000"/>
              <a:gd name="connsiteY73" fmla="*/ 4794043 h 5143500"/>
              <a:gd name="connsiteX74" fmla="*/ 321779 w 4572000"/>
              <a:gd name="connsiteY74" fmla="*/ 4802782 h 5143500"/>
              <a:gd name="connsiteX75" fmla="*/ 304727 w 4572000"/>
              <a:gd name="connsiteY75" fmla="*/ 4802782 h 5143500"/>
              <a:gd name="connsiteX76" fmla="*/ 304727 w 4572000"/>
              <a:gd name="connsiteY76" fmla="*/ 4813653 h 5143500"/>
              <a:gd name="connsiteX77" fmla="*/ 321779 w 4572000"/>
              <a:gd name="connsiteY77" fmla="*/ 4813653 h 5143500"/>
              <a:gd name="connsiteX78" fmla="*/ 321779 w 4572000"/>
              <a:gd name="connsiteY78" fmla="*/ 4883778 h 5143500"/>
              <a:gd name="connsiteX79" fmla="*/ 304727 w 4572000"/>
              <a:gd name="connsiteY79" fmla="*/ 4883778 h 5143500"/>
              <a:gd name="connsiteX80" fmla="*/ 304727 w 4572000"/>
              <a:gd name="connsiteY80" fmla="*/ 4894222 h 5143500"/>
              <a:gd name="connsiteX81" fmla="*/ 360146 w 4572000"/>
              <a:gd name="connsiteY81" fmla="*/ 4894222 h 5143500"/>
              <a:gd name="connsiteX82" fmla="*/ 360146 w 4572000"/>
              <a:gd name="connsiteY82" fmla="*/ 4883778 h 5143500"/>
              <a:gd name="connsiteX83" fmla="*/ 342241 w 4572000"/>
              <a:gd name="connsiteY83" fmla="*/ 4883778 h 5143500"/>
              <a:gd name="connsiteX84" fmla="*/ 342241 w 4572000"/>
              <a:gd name="connsiteY84" fmla="*/ 4813653 h 5143500"/>
              <a:gd name="connsiteX85" fmla="*/ 360146 w 4572000"/>
              <a:gd name="connsiteY85" fmla="*/ 4813653 h 5143500"/>
              <a:gd name="connsiteX86" fmla="*/ 360146 w 4572000"/>
              <a:gd name="connsiteY86" fmla="*/ 4802782 h 5143500"/>
              <a:gd name="connsiteX87" fmla="*/ 342241 w 4572000"/>
              <a:gd name="connsiteY87" fmla="*/ 4802782 h 5143500"/>
              <a:gd name="connsiteX88" fmla="*/ 342241 w 4572000"/>
              <a:gd name="connsiteY88" fmla="*/ 4779976 h 5143500"/>
              <a:gd name="connsiteX89" fmla="*/ 358227 w 4572000"/>
              <a:gd name="connsiteY89" fmla="*/ 4746511 h 5143500"/>
              <a:gd name="connsiteX90" fmla="*/ 361851 w 4572000"/>
              <a:gd name="connsiteY90" fmla="*/ 4746938 h 5143500"/>
              <a:gd name="connsiteX91" fmla="*/ 361211 w 4572000"/>
              <a:gd name="connsiteY91" fmla="*/ 4748430 h 5143500"/>
              <a:gd name="connsiteX92" fmla="*/ 360146 w 4572000"/>
              <a:gd name="connsiteY92" fmla="*/ 4751840 h 5143500"/>
              <a:gd name="connsiteX93" fmla="*/ 370803 w 4572000"/>
              <a:gd name="connsiteY93" fmla="*/ 4763563 h 5143500"/>
              <a:gd name="connsiteX94" fmla="*/ 380608 w 4572000"/>
              <a:gd name="connsiteY94" fmla="*/ 4754611 h 5143500"/>
              <a:gd name="connsiteX95" fmla="*/ 360359 w 4572000"/>
              <a:gd name="connsiteY95" fmla="*/ 4738625 h 5143500"/>
              <a:gd name="connsiteX96" fmla="*/ 284266 w 4572000"/>
              <a:gd name="connsiteY96" fmla="*/ 4738412 h 5143500"/>
              <a:gd name="connsiteX97" fmla="*/ 245686 w 4572000"/>
              <a:gd name="connsiteY97" fmla="*/ 4794044 h 5143500"/>
              <a:gd name="connsiteX98" fmla="*/ 245686 w 4572000"/>
              <a:gd name="connsiteY98" fmla="*/ 4802782 h 5143500"/>
              <a:gd name="connsiteX99" fmla="*/ 228634 w 4572000"/>
              <a:gd name="connsiteY99" fmla="*/ 4802782 h 5143500"/>
              <a:gd name="connsiteX100" fmla="*/ 228634 w 4572000"/>
              <a:gd name="connsiteY100" fmla="*/ 4813653 h 5143500"/>
              <a:gd name="connsiteX101" fmla="*/ 245686 w 4572000"/>
              <a:gd name="connsiteY101" fmla="*/ 4813653 h 5143500"/>
              <a:gd name="connsiteX102" fmla="*/ 245686 w 4572000"/>
              <a:gd name="connsiteY102" fmla="*/ 4883565 h 5143500"/>
              <a:gd name="connsiteX103" fmla="*/ 228634 w 4572000"/>
              <a:gd name="connsiteY103" fmla="*/ 4883565 h 5143500"/>
              <a:gd name="connsiteX104" fmla="*/ 228634 w 4572000"/>
              <a:gd name="connsiteY104" fmla="*/ 4894009 h 5143500"/>
              <a:gd name="connsiteX105" fmla="*/ 284052 w 4572000"/>
              <a:gd name="connsiteY105" fmla="*/ 4894009 h 5143500"/>
              <a:gd name="connsiteX106" fmla="*/ 284052 w 4572000"/>
              <a:gd name="connsiteY106" fmla="*/ 4883565 h 5143500"/>
              <a:gd name="connsiteX107" fmla="*/ 266148 w 4572000"/>
              <a:gd name="connsiteY107" fmla="*/ 4883565 h 5143500"/>
              <a:gd name="connsiteX108" fmla="*/ 266148 w 4572000"/>
              <a:gd name="connsiteY108" fmla="*/ 4813440 h 5143500"/>
              <a:gd name="connsiteX109" fmla="*/ 284052 w 4572000"/>
              <a:gd name="connsiteY109" fmla="*/ 4813440 h 5143500"/>
              <a:gd name="connsiteX110" fmla="*/ 284052 w 4572000"/>
              <a:gd name="connsiteY110" fmla="*/ 4802569 h 5143500"/>
              <a:gd name="connsiteX111" fmla="*/ 266148 w 4572000"/>
              <a:gd name="connsiteY111" fmla="*/ 4802569 h 5143500"/>
              <a:gd name="connsiteX112" fmla="*/ 266148 w 4572000"/>
              <a:gd name="connsiteY112" fmla="*/ 4779763 h 5143500"/>
              <a:gd name="connsiteX113" fmla="*/ 282134 w 4572000"/>
              <a:gd name="connsiteY113" fmla="*/ 4746298 h 5143500"/>
              <a:gd name="connsiteX114" fmla="*/ 285758 w 4572000"/>
              <a:gd name="connsiteY114" fmla="*/ 4746725 h 5143500"/>
              <a:gd name="connsiteX115" fmla="*/ 285118 w 4572000"/>
              <a:gd name="connsiteY115" fmla="*/ 4748217 h 5143500"/>
              <a:gd name="connsiteX116" fmla="*/ 284052 w 4572000"/>
              <a:gd name="connsiteY116" fmla="*/ 4751627 h 5143500"/>
              <a:gd name="connsiteX117" fmla="*/ 294710 w 4572000"/>
              <a:gd name="connsiteY117" fmla="*/ 4763350 h 5143500"/>
              <a:gd name="connsiteX118" fmla="*/ 304514 w 4572000"/>
              <a:gd name="connsiteY118" fmla="*/ 4754398 h 5143500"/>
              <a:gd name="connsiteX119" fmla="*/ 284266 w 4572000"/>
              <a:gd name="connsiteY119" fmla="*/ 4738412 h 5143500"/>
              <a:gd name="connsiteX120" fmla="*/ 603346 w 4572000"/>
              <a:gd name="connsiteY120" fmla="*/ 4735854 h 5143500"/>
              <a:gd name="connsiteX121" fmla="*/ 601427 w 4572000"/>
              <a:gd name="connsiteY121" fmla="*/ 4736280 h 5143500"/>
              <a:gd name="connsiteX122" fmla="*/ 576916 w 4572000"/>
              <a:gd name="connsiteY122" fmla="*/ 4738199 h 5143500"/>
              <a:gd name="connsiteX123" fmla="*/ 565832 w 4572000"/>
              <a:gd name="connsiteY123" fmla="*/ 4738199 h 5143500"/>
              <a:gd name="connsiteX124" fmla="*/ 565832 w 4572000"/>
              <a:gd name="connsiteY124" fmla="*/ 4748643 h 5143500"/>
              <a:gd name="connsiteX125" fmla="*/ 582884 w 4572000"/>
              <a:gd name="connsiteY125" fmla="*/ 4748643 h 5143500"/>
              <a:gd name="connsiteX126" fmla="*/ 582884 w 4572000"/>
              <a:gd name="connsiteY126" fmla="*/ 4883565 h 5143500"/>
              <a:gd name="connsiteX127" fmla="*/ 565832 w 4572000"/>
              <a:gd name="connsiteY127" fmla="*/ 4883565 h 5143500"/>
              <a:gd name="connsiteX128" fmla="*/ 565832 w 4572000"/>
              <a:gd name="connsiteY128" fmla="*/ 4894009 h 5143500"/>
              <a:gd name="connsiteX129" fmla="*/ 620398 w 4572000"/>
              <a:gd name="connsiteY129" fmla="*/ 4894009 h 5143500"/>
              <a:gd name="connsiteX130" fmla="*/ 620398 w 4572000"/>
              <a:gd name="connsiteY130" fmla="*/ 4883565 h 5143500"/>
              <a:gd name="connsiteX131" fmla="*/ 603346 w 4572000"/>
              <a:gd name="connsiteY131" fmla="*/ 4883565 h 5143500"/>
              <a:gd name="connsiteX132" fmla="*/ 603346 w 4572000"/>
              <a:gd name="connsiteY132" fmla="*/ 4735854 h 5143500"/>
              <a:gd name="connsiteX133" fmla="*/ 763632 w 4572000"/>
              <a:gd name="connsiteY133" fmla="*/ 4712195 h 5143500"/>
              <a:gd name="connsiteX134" fmla="*/ 761927 w 4572000"/>
              <a:gd name="connsiteY134" fmla="*/ 4713047 h 5143500"/>
              <a:gd name="connsiteX135" fmla="*/ 762566 w 4572000"/>
              <a:gd name="connsiteY135" fmla="*/ 4714326 h 5143500"/>
              <a:gd name="connsiteX136" fmla="*/ 762779 w 4572000"/>
              <a:gd name="connsiteY136" fmla="*/ 4714539 h 5143500"/>
              <a:gd name="connsiteX137" fmla="*/ 762353 w 4572000"/>
              <a:gd name="connsiteY137" fmla="*/ 4714752 h 5143500"/>
              <a:gd name="connsiteX138" fmla="*/ 762353 w 4572000"/>
              <a:gd name="connsiteY138" fmla="*/ 4715605 h 5143500"/>
              <a:gd name="connsiteX139" fmla="*/ 761927 w 4572000"/>
              <a:gd name="connsiteY139" fmla="*/ 4715392 h 5143500"/>
              <a:gd name="connsiteX140" fmla="*/ 760008 w 4572000"/>
              <a:gd name="connsiteY140" fmla="*/ 4716244 h 5143500"/>
              <a:gd name="connsiteX141" fmla="*/ 759795 w 4572000"/>
              <a:gd name="connsiteY141" fmla="*/ 4718163 h 5143500"/>
              <a:gd name="connsiteX142" fmla="*/ 764485 w 4572000"/>
              <a:gd name="connsiteY142" fmla="*/ 4718589 h 5143500"/>
              <a:gd name="connsiteX143" fmla="*/ 763845 w 4572000"/>
              <a:gd name="connsiteY143" fmla="*/ 4720294 h 5143500"/>
              <a:gd name="connsiteX144" fmla="*/ 763206 w 4572000"/>
              <a:gd name="connsiteY144" fmla="*/ 4721147 h 5143500"/>
              <a:gd name="connsiteX145" fmla="*/ 763419 w 4572000"/>
              <a:gd name="connsiteY145" fmla="*/ 4723065 h 5143500"/>
              <a:gd name="connsiteX146" fmla="*/ 763206 w 4572000"/>
              <a:gd name="connsiteY146" fmla="*/ 4724983 h 5143500"/>
              <a:gd name="connsiteX147" fmla="*/ 761927 w 4572000"/>
              <a:gd name="connsiteY147" fmla="*/ 4731378 h 5143500"/>
              <a:gd name="connsiteX148" fmla="*/ 759582 w 4572000"/>
              <a:gd name="connsiteY148" fmla="*/ 4732657 h 5143500"/>
              <a:gd name="connsiteX149" fmla="*/ 756598 w 4572000"/>
              <a:gd name="connsiteY149" fmla="*/ 4732870 h 5143500"/>
              <a:gd name="connsiteX150" fmla="*/ 758090 w 4572000"/>
              <a:gd name="connsiteY150" fmla="*/ 4730099 h 5143500"/>
              <a:gd name="connsiteX151" fmla="*/ 757238 w 4572000"/>
              <a:gd name="connsiteY151" fmla="*/ 4728820 h 5143500"/>
              <a:gd name="connsiteX152" fmla="*/ 758303 w 4572000"/>
              <a:gd name="connsiteY152" fmla="*/ 4726475 h 5143500"/>
              <a:gd name="connsiteX153" fmla="*/ 758516 w 4572000"/>
              <a:gd name="connsiteY153" fmla="*/ 4723705 h 5143500"/>
              <a:gd name="connsiteX154" fmla="*/ 757877 w 4572000"/>
              <a:gd name="connsiteY154" fmla="*/ 4721147 h 5143500"/>
              <a:gd name="connsiteX155" fmla="*/ 754466 w 4572000"/>
              <a:gd name="connsiteY155" fmla="*/ 4717097 h 5143500"/>
              <a:gd name="connsiteX156" fmla="*/ 750843 w 4572000"/>
              <a:gd name="connsiteY156" fmla="*/ 4716244 h 5143500"/>
              <a:gd name="connsiteX157" fmla="*/ 747646 w 4572000"/>
              <a:gd name="connsiteY157" fmla="*/ 4713473 h 5143500"/>
              <a:gd name="connsiteX158" fmla="*/ 745088 w 4572000"/>
              <a:gd name="connsiteY158" fmla="*/ 4713260 h 5143500"/>
              <a:gd name="connsiteX159" fmla="*/ 745728 w 4572000"/>
              <a:gd name="connsiteY159" fmla="*/ 4714113 h 5143500"/>
              <a:gd name="connsiteX160" fmla="*/ 742104 w 4572000"/>
              <a:gd name="connsiteY160" fmla="*/ 4714113 h 5143500"/>
              <a:gd name="connsiteX161" fmla="*/ 742530 w 4572000"/>
              <a:gd name="connsiteY161" fmla="*/ 4714539 h 5143500"/>
              <a:gd name="connsiteX162" fmla="*/ 735070 w 4572000"/>
              <a:gd name="connsiteY162" fmla="*/ 4719868 h 5143500"/>
              <a:gd name="connsiteX163" fmla="*/ 735283 w 4572000"/>
              <a:gd name="connsiteY163" fmla="*/ 4729673 h 5143500"/>
              <a:gd name="connsiteX164" fmla="*/ 736349 w 4572000"/>
              <a:gd name="connsiteY164" fmla="*/ 4728181 h 5143500"/>
              <a:gd name="connsiteX165" fmla="*/ 737415 w 4572000"/>
              <a:gd name="connsiteY165" fmla="*/ 4730525 h 5143500"/>
              <a:gd name="connsiteX166" fmla="*/ 739120 w 4572000"/>
              <a:gd name="connsiteY166" fmla="*/ 4729246 h 5143500"/>
              <a:gd name="connsiteX167" fmla="*/ 739546 w 4572000"/>
              <a:gd name="connsiteY167" fmla="*/ 4729673 h 5143500"/>
              <a:gd name="connsiteX168" fmla="*/ 740186 w 4572000"/>
              <a:gd name="connsiteY168" fmla="*/ 4730312 h 5143500"/>
              <a:gd name="connsiteX169" fmla="*/ 737415 w 4572000"/>
              <a:gd name="connsiteY169" fmla="*/ 4733722 h 5143500"/>
              <a:gd name="connsiteX170" fmla="*/ 739760 w 4572000"/>
              <a:gd name="connsiteY170" fmla="*/ 4737559 h 5143500"/>
              <a:gd name="connsiteX171" fmla="*/ 744449 w 4572000"/>
              <a:gd name="connsiteY171" fmla="*/ 4739904 h 5143500"/>
              <a:gd name="connsiteX172" fmla="*/ 744022 w 4572000"/>
              <a:gd name="connsiteY172" fmla="*/ 4737772 h 5143500"/>
              <a:gd name="connsiteX173" fmla="*/ 747220 w 4572000"/>
              <a:gd name="connsiteY173" fmla="*/ 4740117 h 5143500"/>
              <a:gd name="connsiteX174" fmla="*/ 749138 w 4572000"/>
              <a:gd name="connsiteY174" fmla="*/ 4742248 h 5143500"/>
              <a:gd name="connsiteX175" fmla="*/ 749564 w 4572000"/>
              <a:gd name="connsiteY175" fmla="*/ 4741609 h 5143500"/>
              <a:gd name="connsiteX176" fmla="*/ 750417 w 4572000"/>
              <a:gd name="connsiteY176" fmla="*/ 4742035 h 5143500"/>
              <a:gd name="connsiteX177" fmla="*/ 750630 w 4572000"/>
              <a:gd name="connsiteY177" fmla="*/ 4742674 h 5143500"/>
              <a:gd name="connsiteX178" fmla="*/ 749778 w 4572000"/>
              <a:gd name="connsiteY178" fmla="*/ 4743101 h 5143500"/>
              <a:gd name="connsiteX179" fmla="*/ 752335 w 4572000"/>
              <a:gd name="connsiteY179" fmla="*/ 4745446 h 5143500"/>
              <a:gd name="connsiteX180" fmla="*/ 753401 w 4572000"/>
              <a:gd name="connsiteY180" fmla="*/ 4748216 h 5143500"/>
              <a:gd name="connsiteX181" fmla="*/ 752974 w 4572000"/>
              <a:gd name="connsiteY181" fmla="*/ 4752053 h 5143500"/>
              <a:gd name="connsiteX182" fmla="*/ 750843 w 4572000"/>
              <a:gd name="connsiteY182" fmla="*/ 4756742 h 5143500"/>
              <a:gd name="connsiteX183" fmla="*/ 750204 w 4572000"/>
              <a:gd name="connsiteY183" fmla="*/ 4758021 h 5143500"/>
              <a:gd name="connsiteX184" fmla="*/ 748925 w 4572000"/>
              <a:gd name="connsiteY184" fmla="*/ 4759300 h 5143500"/>
              <a:gd name="connsiteX185" fmla="*/ 747220 w 4572000"/>
              <a:gd name="connsiteY185" fmla="*/ 4759727 h 5143500"/>
              <a:gd name="connsiteX186" fmla="*/ 746580 w 4572000"/>
              <a:gd name="connsiteY186" fmla="*/ 4760792 h 5143500"/>
              <a:gd name="connsiteX187" fmla="*/ 750417 w 4572000"/>
              <a:gd name="connsiteY187" fmla="*/ 4761005 h 5143500"/>
              <a:gd name="connsiteX188" fmla="*/ 754254 w 4572000"/>
              <a:gd name="connsiteY188" fmla="*/ 4762923 h 5143500"/>
              <a:gd name="connsiteX189" fmla="*/ 754254 w 4572000"/>
              <a:gd name="connsiteY189" fmla="*/ 4761431 h 5143500"/>
              <a:gd name="connsiteX190" fmla="*/ 752335 w 4572000"/>
              <a:gd name="connsiteY190" fmla="*/ 4759939 h 5143500"/>
              <a:gd name="connsiteX191" fmla="*/ 752548 w 4572000"/>
              <a:gd name="connsiteY191" fmla="*/ 4758661 h 5143500"/>
              <a:gd name="connsiteX192" fmla="*/ 756598 w 4572000"/>
              <a:gd name="connsiteY192" fmla="*/ 4751627 h 5143500"/>
              <a:gd name="connsiteX193" fmla="*/ 758090 w 4572000"/>
              <a:gd name="connsiteY193" fmla="*/ 4750987 h 5143500"/>
              <a:gd name="connsiteX194" fmla="*/ 759369 w 4572000"/>
              <a:gd name="connsiteY194" fmla="*/ 4750135 h 5143500"/>
              <a:gd name="connsiteX195" fmla="*/ 762353 w 4572000"/>
              <a:gd name="connsiteY195" fmla="*/ 4751840 h 5143500"/>
              <a:gd name="connsiteX196" fmla="*/ 765337 w 4572000"/>
              <a:gd name="connsiteY196" fmla="*/ 4756103 h 5143500"/>
              <a:gd name="connsiteX197" fmla="*/ 766403 w 4572000"/>
              <a:gd name="connsiteY197" fmla="*/ 4758021 h 5143500"/>
              <a:gd name="connsiteX198" fmla="*/ 766829 w 4572000"/>
              <a:gd name="connsiteY198" fmla="*/ 4759300 h 5143500"/>
              <a:gd name="connsiteX199" fmla="*/ 765550 w 4572000"/>
              <a:gd name="connsiteY199" fmla="*/ 4760579 h 5143500"/>
              <a:gd name="connsiteX200" fmla="*/ 766190 w 4572000"/>
              <a:gd name="connsiteY200" fmla="*/ 4761858 h 5143500"/>
              <a:gd name="connsiteX201" fmla="*/ 769174 w 4572000"/>
              <a:gd name="connsiteY201" fmla="*/ 4759300 h 5143500"/>
              <a:gd name="connsiteX202" fmla="*/ 772584 w 4572000"/>
              <a:gd name="connsiteY202" fmla="*/ 4757808 h 5143500"/>
              <a:gd name="connsiteX203" fmla="*/ 771945 w 4572000"/>
              <a:gd name="connsiteY203" fmla="*/ 4756742 h 5143500"/>
              <a:gd name="connsiteX204" fmla="*/ 769813 w 4572000"/>
              <a:gd name="connsiteY204" fmla="*/ 4757382 h 5143500"/>
              <a:gd name="connsiteX205" fmla="*/ 768321 w 4572000"/>
              <a:gd name="connsiteY205" fmla="*/ 4756955 h 5143500"/>
              <a:gd name="connsiteX206" fmla="*/ 764485 w 4572000"/>
              <a:gd name="connsiteY206" fmla="*/ 4750348 h 5143500"/>
              <a:gd name="connsiteX207" fmla="*/ 765337 w 4572000"/>
              <a:gd name="connsiteY207" fmla="*/ 4747577 h 5143500"/>
              <a:gd name="connsiteX208" fmla="*/ 771945 w 4572000"/>
              <a:gd name="connsiteY208" fmla="*/ 4744380 h 5143500"/>
              <a:gd name="connsiteX209" fmla="*/ 775994 w 4572000"/>
              <a:gd name="connsiteY209" fmla="*/ 4736920 h 5143500"/>
              <a:gd name="connsiteX210" fmla="*/ 773437 w 4572000"/>
              <a:gd name="connsiteY210" fmla="*/ 4725197 h 5143500"/>
              <a:gd name="connsiteX211" fmla="*/ 774502 w 4572000"/>
              <a:gd name="connsiteY211" fmla="*/ 4723491 h 5143500"/>
              <a:gd name="connsiteX212" fmla="*/ 770239 w 4572000"/>
              <a:gd name="connsiteY212" fmla="*/ 4717949 h 5143500"/>
              <a:gd name="connsiteX213" fmla="*/ 772371 w 4572000"/>
              <a:gd name="connsiteY213" fmla="*/ 4714752 h 5143500"/>
              <a:gd name="connsiteX214" fmla="*/ 769600 w 4572000"/>
              <a:gd name="connsiteY214" fmla="*/ 4715179 h 5143500"/>
              <a:gd name="connsiteX215" fmla="*/ 767255 w 4572000"/>
              <a:gd name="connsiteY215" fmla="*/ 4712195 h 5143500"/>
              <a:gd name="connsiteX216" fmla="*/ 765763 w 4572000"/>
              <a:gd name="connsiteY216" fmla="*/ 4713047 h 5143500"/>
              <a:gd name="connsiteX217" fmla="*/ 763632 w 4572000"/>
              <a:gd name="connsiteY217" fmla="*/ 4712195 h 5143500"/>
              <a:gd name="connsiteX218" fmla="*/ 757024 w 4572000"/>
              <a:gd name="connsiteY218" fmla="*/ 4702390 h 5143500"/>
              <a:gd name="connsiteX219" fmla="*/ 790062 w 4572000"/>
              <a:gd name="connsiteY219" fmla="*/ 4735428 h 5143500"/>
              <a:gd name="connsiteX220" fmla="*/ 757024 w 4572000"/>
              <a:gd name="connsiteY220" fmla="*/ 4768466 h 5143500"/>
              <a:gd name="connsiteX221" fmla="*/ 723987 w 4572000"/>
              <a:gd name="connsiteY221" fmla="*/ 4735428 h 5143500"/>
              <a:gd name="connsiteX222" fmla="*/ 757024 w 4572000"/>
              <a:gd name="connsiteY222" fmla="*/ 4702390 h 5143500"/>
              <a:gd name="connsiteX223" fmla="*/ 757024 w 4572000"/>
              <a:gd name="connsiteY223" fmla="*/ 4695143 h 5143500"/>
              <a:gd name="connsiteX224" fmla="*/ 716740 w 4572000"/>
              <a:gd name="connsiteY224" fmla="*/ 4735428 h 5143500"/>
              <a:gd name="connsiteX225" fmla="*/ 757024 w 4572000"/>
              <a:gd name="connsiteY225" fmla="*/ 4775713 h 5143500"/>
              <a:gd name="connsiteX226" fmla="*/ 797309 w 4572000"/>
              <a:gd name="connsiteY226" fmla="*/ 4735428 h 5143500"/>
              <a:gd name="connsiteX227" fmla="*/ 757024 w 4572000"/>
              <a:gd name="connsiteY227" fmla="*/ 4695143 h 5143500"/>
              <a:gd name="connsiteX228" fmla="*/ 0 w 4572000"/>
              <a:gd name="connsiteY228" fmla="*/ 0 h 5143500"/>
              <a:gd name="connsiteX229" fmla="*/ 4572000 w 4572000"/>
              <a:gd name="connsiteY229" fmla="*/ 0 h 5143500"/>
              <a:gd name="connsiteX230" fmla="*/ 4572000 w 4572000"/>
              <a:gd name="connsiteY230" fmla="*/ 5143500 h 5143500"/>
              <a:gd name="connsiteX231" fmla="*/ 0 w 4572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72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2"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2"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2" y="4878236"/>
                  <a:pt x="444552" y="4876957"/>
                  <a:pt x="413858"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0" y="4824310"/>
                  <a:pt x="448388" y="4821539"/>
                </a:cubicBezTo>
                <a:cubicBezTo>
                  <a:pt x="447962" y="4820047"/>
                  <a:pt x="447536" y="4818555"/>
                  <a:pt x="447536" y="4817916"/>
                </a:cubicBezTo>
                <a:cubicBezTo>
                  <a:pt x="447536" y="4816637"/>
                  <a:pt x="449240" y="4814505"/>
                  <a:pt x="450520" y="4814292"/>
                </a:cubicBezTo>
                <a:cubicBezTo>
                  <a:pt x="450732"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0"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7" y="4758661"/>
                  <a:pt x="646827" y="4794043"/>
                </a:cubicBezTo>
                <a:cubicBezTo>
                  <a:pt x="646827" y="4794043"/>
                  <a:pt x="646827" y="4800437"/>
                  <a:pt x="646827" y="4802782"/>
                </a:cubicBezTo>
                <a:cubicBezTo>
                  <a:pt x="644270" y="4802782"/>
                  <a:pt x="629776" y="4802782"/>
                  <a:pt x="629776" y="4802782"/>
                </a:cubicBezTo>
                <a:lnTo>
                  <a:pt x="629776" y="4813653"/>
                </a:lnTo>
                <a:cubicBezTo>
                  <a:pt x="629776" y="4813653"/>
                  <a:pt x="644270" y="4813653"/>
                  <a:pt x="646827" y="4813653"/>
                </a:cubicBezTo>
                <a:cubicBezTo>
                  <a:pt x="646827" y="4816637"/>
                  <a:pt x="646827" y="4880794"/>
                  <a:pt x="646827"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7" y="4746511"/>
                  <a:pt x="686259" y="4746724"/>
                  <a:pt x="686899" y="4746938"/>
                </a:cubicBezTo>
                <a:cubicBezTo>
                  <a:pt x="686686" y="4747577"/>
                  <a:pt x="686686" y="4748003"/>
                  <a:pt x="686259" y="4748430"/>
                </a:cubicBezTo>
                <a:cubicBezTo>
                  <a:pt x="685833" y="4749282"/>
                  <a:pt x="685194" y="4750135"/>
                  <a:pt x="685194" y="4751840"/>
                </a:cubicBezTo>
                <a:cubicBezTo>
                  <a:pt x="685194" y="4759087"/>
                  <a:pt x="689244" y="4763563"/>
                  <a:pt x="695851"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4" y="4759727"/>
                  <a:pt x="304514" y="4754398"/>
                </a:cubicBezTo>
                <a:cubicBezTo>
                  <a:pt x="304514"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8"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8"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6" y="4725409"/>
                  <a:pt x="758730" y="4724770"/>
                  <a:pt x="758516" y="4723705"/>
                </a:cubicBezTo>
                <a:cubicBezTo>
                  <a:pt x="758516" y="4722425"/>
                  <a:pt x="757877" y="4721147"/>
                  <a:pt x="757877" y="4721147"/>
                </a:cubicBezTo>
                <a:cubicBezTo>
                  <a:pt x="757877" y="4721147"/>
                  <a:pt x="757024" y="4718376"/>
                  <a:pt x="754466"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5" y="4724770"/>
                  <a:pt x="735283" y="4729673"/>
                  <a:pt x="735283"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4" y="4746085"/>
                  <a:pt x="753188" y="4746724"/>
                  <a:pt x="753401" y="4748216"/>
                </a:cubicBezTo>
                <a:cubicBezTo>
                  <a:pt x="753614" y="4749922"/>
                  <a:pt x="752974" y="4752053"/>
                  <a:pt x="752974" y="4752053"/>
                </a:cubicBezTo>
                <a:cubicBezTo>
                  <a:pt x="752974"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3"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39"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4572000" y="0"/>
                </a:lnTo>
                <a:lnTo>
                  <a:pt x="4572000" y="5143500"/>
                </a:lnTo>
                <a:lnTo>
                  <a:pt x="0" y="5143500"/>
                </a:lnTo>
                <a:close/>
              </a:path>
            </a:pathLst>
          </a:custGeom>
        </p:spPr>
        <p:txBody>
          <a:bodyPr wrap="square" lIns="0" tIns="0" rIns="0" bIns="0" anchor="ctr" anchorCtr="0">
            <a:noAutofit/>
          </a:bodyPr>
          <a:lstStyle>
            <a:lvl1pPr algn="ctr">
              <a:defRPr b="0"/>
            </a:lvl1pPr>
          </a:lstStyle>
          <a:p>
            <a:r>
              <a:rPr lang="fr-FR" dirty="0"/>
              <a:t>Insérez une image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3922484" y="1950413"/>
            <a:ext cx="5222393" cy="2186667"/>
          </a:xfrm>
          <a:solidFill>
            <a:schemeClr val="accent2"/>
          </a:solidFill>
        </p:spPr>
        <p:txBody>
          <a:bodyPr lIns="288000" tIns="144000" rIns="288000" bIns="144000" anchor="ct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p>
            <a:r>
              <a:rPr lang="fr-FR" dirty="0"/>
              <a:t>ICI PLACEZ VOTRE TITRE</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lvl1pPr>
              <a:defRPr>
                <a:solidFill>
                  <a:schemeClr val="bg1"/>
                </a:solidFill>
              </a:defRPr>
            </a:lvl1p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solidFill>
                  <a:schemeClr val="bg1"/>
                </a:solidFill>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7285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me fon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5B8626D0-A654-4C30-8488-74997296A494}"/>
              </a:ext>
            </a:extLst>
          </p:cNvPr>
          <p:cNvSpPr>
            <a:spLocks noGrp="1"/>
          </p:cNvSpPr>
          <p:nvPr>
            <p:ph type="pic" sz="quarter" idx="10" hasCustomPrompt="1"/>
          </p:nvPr>
        </p:nvSpPr>
        <p:spPr>
          <a:xfrm>
            <a:off x="1012032" y="565150"/>
            <a:ext cx="7119937" cy="4013200"/>
          </a:xfrm>
        </p:spPr>
        <p:txBody>
          <a:bodyPr lIns="0" tIns="0" rIns="0" bIns="0" anchor="ctr" anchorCtr="0"/>
          <a:lstStyle>
            <a:lvl1pPr algn="ctr">
              <a:defRPr b="0"/>
            </a:lvl1pPr>
          </a:lstStyle>
          <a:p>
            <a:r>
              <a:rPr lang="fr-FR" dirty="0"/>
              <a:t>Image</a:t>
            </a:r>
          </a:p>
        </p:txBody>
      </p:sp>
      <p:sp>
        <p:nvSpPr>
          <p:cNvPr id="4" name="Espace réservé du numéro de diapositive 3">
            <a:extLst>
              <a:ext uri="{FF2B5EF4-FFF2-40B4-BE49-F238E27FC236}">
                <a16:creationId xmlns:a16="http://schemas.microsoft.com/office/drawing/2014/main" id="{3B174BB6-3855-42A2-90C3-F2D668D435EF}"/>
              </a:ext>
            </a:extLst>
          </p:cNvPr>
          <p:cNvSpPr>
            <a:spLocks noGrp="1"/>
          </p:cNvSpPr>
          <p:nvPr>
            <p:ph type="sldNum" sz="quarter" idx="12"/>
          </p:nvPr>
        </p:nvSpPr>
        <p:spPr/>
        <p:txBody>
          <a:bodyPr/>
          <a:lstStyle/>
          <a:p>
            <a:fld id="{7A6DC197-B13F-6440-9349-C18AF8FE5C02}" type="slidenum">
              <a:rPr lang="fr-FR" smtClean="0"/>
              <a:pPr/>
              <a:t>‹N°›</a:t>
            </a:fld>
            <a:endParaRPr lang="fr-FR" dirty="0"/>
          </a:p>
        </p:txBody>
      </p:sp>
      <p:sp>
        <p:nvSpPr>
          <p:cNvPr id="9" name="Espace réservé du texte 6">
            <a:extLst>
              <a:ext uri="{FF2B5EF4-FFF2-40B4-BE49-F238E27FC236}">
                <a16:creationId xmlns:a16="http://schemas.microsoft.com/office/drawing/2014/main" id="{AEFFF6A6-EFE3-4B31-BB11-4F5410749E57}"/>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30425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Trame gauche avec image et bloc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p>
            <a:r>
              <a:rPr lang="fr-FR" dirty="0"/>
              <a:t>ICI PLACEZ VOTRE TITRE</a:t>
            </a:r>
          </a:p>
        </p:txBody>
      </p:sp>
      <p:sp>
        <p:nvSpPr>
          <p:cNvPr id="11" name="Espace réservé pour une image  2">
            <a:extLst>
              <a:ext uri="{FF2B5EF4-FFF2-40B4-BE49-F238E27FC236}">
                <a16:creationId xmlns:a16="http://schemas.microsoft.com/office/drawing/2014/main" id="{E5747AF1-79B7-438D-8FEE-63525D46C7B7}"/>
              </a:ext>
            </a:extLst>
          </p:cNvPr>
          <p:cNvSpPr>
            <a:spLocks noGrp="1"/>
          </p:cNvSpPr>
          <p:nvPr>
            <p:ph type="pic" sz="quarter" idx="10" hasCustomPrompt="1"/>
          </p:nvPr>
        </p:nvSpPr>
        <p:spPr>
          <a:xfrm>
            <a:off x="458458" y="1438506"/>
            <a:ext cx="5221516" cy="2968877"/>
          </a:xfrm>
        </p:spPr>
        <p:txBody>
          <a:bodyPr lIns="0" tIns="0" rIns="0" bIns="0" anchor="ctr" anchorCtr="0"/>
          <a:lstStyle>
            <a:lvl1pPr algn="ctr">
              <a:defRPr b="0"/>
            </a:lvl1pPr>
          </a:lstStyle>
          <a:p>
            <a:r>
              <a:rPr lang="fr-FR" dirty="0"/>
              <a:t>Insérez une image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4893277" y="2179911"/>
            <a:ext cx="4251600" cy="1483200"/>
          </a:xfrm>
          <a:solidFill>
            <a:schemeClr val="bg1"/>
          </a:solidFill>
        </p:spPr>
        <p:txBody>
          <a:bodyPr lIns="288000" tIns="144000" rIns="288000" bIns="144000" anchor="ct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58283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re + Full image et bloc contenu">
    <p:bg>
      <p:bgPr>
        <a:solidFill>
          <a:schemeClr val="bg1"/>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99F6D776-8E43-4F3C-894C-0DC1B1CB9726}"/>
              </a:ext>
            </a:extLst>
          </p:cNvPr>
          <p:cNvSpPr>
            <a:spLocks noGrp="1"/>
          </p:cNvSpPr>
          <p:nvPr>
            <p:ph type="pic" sz="quarter" idx="10" hasCustomPrompt="1"/>
          </p:nvPr>
        </p:nvSpPr>
        <p:spPr>
          <a:xfrm>
            <a:off x="0" y="0"/>
            <a:ext cx="9144000" cy="5143500"/>
          </a:xfrm>
          <a:custGeom>
            <a:avLst/>
            <a:gdLst>
              <a:gd name="connsiteX0" fmla="*/ 423450 w 9144000"/>
              <a:gd name="connsiteY0" fmla="*/ 4895075 h 5143500"/>
              <a:gd name="connsiteX1" fmla="*/ 453930 w 9144000"/>
              <a:gd name="connsiteY1" fmla="*/ 4912979 h 5143500"/>
              <a:gd name="connsiteX2" fmla="*/ 416416 w 9144000"/>
              <a:gd name="connsiteY2" fmla="*/ 4935999 h 5143500"/>
              <a:gd name="connsiteX3" fmla="*/ 391691 w 9144000"/>
              <a:gd name="connsiteY3" fmla="*/ 4918734 h 5143500"/>
              <a:gd name="connsiteX4" fmla="*/ 423450 w 9144000"/>
              <a:gd name="connsiteY4" fmla="*/ 4895075 h 5143500"/>
              <a:gd name="connsiteX5" fmla="*/ 515529 w 9144000"/>
              <a:gd name="connsiteY5" fmla="*/ 4808537 h 5143500"/>
              <a:gd name="connsiteX6" fmla="*/ 536418 w 9144000"/>
              <a:gd name="connsiteY6" fmla="*/ 4848822 h 5143500"/>
              <a:gd name="connsiteX7" fmla="*/ 515529 w 9144000"/>
              <a:gd name="connsiteY7" fmla="*/ 4889320 h 5143500"/>
              <a:gd name="connsiteX8" fmla="*/ 494641 w 9144000"/>
              <a:gd name="connsiteY8" fmla="*/ 4848822 h 5143500"/>
              <a:gd name="connsiteX9" fmla="*/ 515529 w 9144000"/>
              <a:gd name="connsiteY9" fmla="*/ 4808537 h 5143500"/>
              <a:gd name="connsiteX10" fmla="*/ 416843 w 9144000"/>
              <a:gd name="connsiteY10" fmla="*/ 4808537 h 5143500"/>
              <a:gd name="connsiteX11" fmla="*/ 430271 w 9144000"/>
              <a:gd name="connsiteY11" fmla="*/ 4831344 h 5143500"/>
              <a:gd name="connsiteX12" fmla="*/ 414498 w 9144000"/>
              <a:gd name="connsiteY12" fmla="*/ 4855003 h 5143500"/>
              <a:gd name="connsiteX13" fmla="*/ 401922 w 9144000"/>
              <a:gd name="connsiteY13" fmla="*/ 4833262 h 5143500"/>
              <a:gd name="connsiteX14" fmla="*/ 416843 w 9144000"/>
              <a:gd name="connsiteY14" fmla="*/ 4808537 h 5143500"/>
              <a:gd name="connsiteX15" fmla="*/ 515529 w 9144000"/>
              <a:gd name="connsiteY15" fmla="*/ 4801077 h 5143500"/>
              <a:gd name="connsiteX16" fmla="*/ 471195 w 9144000"/>
              <a:gd name="connsiteY16" fmla="*/ 4849035 h 5143500"/>
              <a:gd name="connsiteX17" fmla="*/ 515529 w 9144000"/>
              <a:gd name="connsiteY17" fmla="*/ 4897206 h 5143500"/>
              <a:gd name="connsiteX18" fmla="*/ 559864 w 9144000"/>
              <a:gd name="connsiteY18" fmla="*/ 4849035 h 5143500"/>
              <a:gd name="connsiteX19" fmla="*/ 515529 w 9144000"/>
              <a:gd name="connsiteY19" fmla="*/ 4801077 h 5143500"/>
              <a:gd name="connsiteX20" fmla="*/ 414711 w 9144000"/>
              <a:gd name="connsiteY20" fmla="*/ 4801077 h 5143500"/>
              <a:gd name="connsiteX21" fmla="*/ 381247 w 9144000"/>
              <a:gd name="connsiteY21" fmla="*/ 4833262 h 5143500"/>
              <a:gd name="connsiteX22" fmla="*/ 395528 w 9144000"/>
              <a:gd name="connsiteY22" fmla="*/ 4857987 h 5143500"/>
              <a:gd name="connsiteX23" fmla="*/ 375705 w 9144000"/>
              <a:gd name="connsiteY23" fmla="*/ 4875892 h 5143500"/>
              <a:gd name="connsiteX24" fmla="*/ 395741 w 9144000"/>
              <a:gd name="connsiteY24" fmla="*/ 4895714 h 5143500"/>
              <a:gd name="connsiteX25" fmla="*/ 374000 w 9144000"/>
              <a:gd name="connsiteY25" fmla="*/ 4920013 h 5143500"/>
              <a:gd name="connsiteX26" fmla="*/ 418121 w 9144000"/>
              <a:gd name="connsiteY26" fmla="*/ 4944738 h 5143500"/>
              <a:gd name="connsiteX27" fmla="*/ 464587 w 9144000"/>
              <a:gd name="connsiteY27" fmla="*/ 4906158 h 5143500"/>
              <a:gd name="connsiteX28" fmla="*/ 457980 w 9144000"/>
              <a:gd name="connsiteY28" fmla="*/ 4887189 h 5143500"/>
              <a:gd name="connsiteX29" fmla="*/ 413859 w 9144000"/>
              <a:gd name="connsiteY29" fmla="*/ 4876957 h 5143500"/>
              <a:gd name="connsiteX30" fmla="*/ 390199 w 9144000"/>
              <a:gd name="connsiteY30" fmla="*/ 4876957 h 5143500"/>
              <a:gd name="connsiteX31" fmla="*/ 385936 w 9144000"/>
              <a:gd name="connsiteY31" fmla="*/ 4873973 h 5143500"/>
              <a:gd name="connsiteX32" fmla="*/ 416629 w 9144000"/>
              <a:gd name="connsiteY32" fmla="*/ 4862676 h 5143500"/>
              <a:gd name="connsiteX33" fmla="*/ 426860 w 9144000"/>
              <a:gd name="connsiteY33" fmla="*/ 4861398 h 5143500"/>
              <a:gd name="connsiteX34" fmla="*/ 450520 w 9144000"/>
              <a:gd name="connsiteY34" fmla="*/ 4832196 h 5143500"/>
              <a:gd name="connsiteX35" fmla="*/ 448388 w 9144000"/>
              <a:gd name="connsiteY35" fmla="*/ 4821539 h 5143500"/>
              <a:gd name="connsiteX36" fmla="*/ 447536 w 9144000"/>
              <a:gd name="connsiteY36" fmla="*/ 4817916 h 5143500"/>
              <a:gd name="connsiteX37" fmla="*/ 450520 w 9144000"/>
              <a:gd name="connsiteY37" fmla="*/ 4814292 h 5143500"/>
              <a:gd name="connsiteX38" fmla="*/ 451585 w 9144000"/>
              <a:gd name="connsiteY38" fmla="*/ 4815784 h 5143500"/>
              <a:gd name="connsiteX39" fmla="*/ 458193 w 9144000"/>
              <a:gd name="connsiteY39" fmla="*/ 4820900 h 5143500"/>
              <a:gd name="connsiteX40" fmla="*/ 466932 w 9144000"/>
              <a:gd name="connsiteY40" fmla="*/ 4810882 h 5143500"/>
              <a:gd name="connsiteX41" fmla="*/ 456701 w 9144000"/>
              <a:gd name="connsiteY41" fmla="*/ 4801717 h 5143500"/>
              <a:gd name="connsiteX42" fmla="*/ 442207 w 9144000"/>
              <a:gd name="connsiteY42" fmla="*/ 4812587 h 5143500"/>
              <a:gd name="connsiteX43" fmla="*/ 414711 w 9144000"/>
              <a:gd name="connsiteY43" fmla="*/ 4801077 h 5143500"/>
              <a:gd name="connsiteX44" fmla="*/ 883527 w 9144000"/>
              <a:gd name="connsiteY44" fmla="*/ 4760478 h 5143500"/>
              <a:gd name="connsiteX45" fmla="*/ 883527 w 9144000"/>
              <a:gd name="connsiteY45" fmla="*/ 4890078 h 5143500"/>
              <a:gd name="connsiteX46" fmla="*/ 890727 w 9144000"/>
              <a:gd name="connsiteY46" fmla="*/ 4890078 h 5143500"/>
              <a:gd name="connsiteX47" fmla="*/ 890727 w 9144000"/>
              <a:gd name="connsiteY47" fmla="*/ 4760478 h 5143500"/>
              <a:gd name="connsiteX48" fmla="*/ 685407 w 9144000"/>
              <a:gd name="connsiteY48" fmla="*/ 4738625 h 5143500"/>
              <a:gd name="connsiteX49" fmla="*/ 646828 w 9144000"/>
              <a:gd name="connsiteY49" fmla="*/ 4794043 h 5143500"/>
              <a:gd name="connsiteX50" fmla="*/ 646828 w 9144000"/>
              <a:gd name="connsiteY50" fmla="*/ 4802782 h 5143500"/>
              <a:gd name="connsiteX51" fmla="*/ 629776 w 9144000"/>
              <a:gd name="connsiteY51" fmla="*/ 4802782 h 5143500"/>
              <a:gd name="connsiteX52" fmla="*/ 629776 w 9144000"/>
              <a:gd name="connsiteY52" fmla="*/ 4813653 h 5143500"/>
              <a:gd name="connsiteX53" fmla="*/ 646828 w 9144000"/>
              <a:gd name="connsiteY53" fmla="*/ 4813653 h 5143500"/>
              <a:gd name="connsiteX54" fmla="*/ 646828 w 9144000"/>
              <a:gd name="connsiteY54" fmla="*/ 4883778 h 5143500"/>
              <a:gd name="connsiteX55" fmla="*/ 629776 w 9144000"/>
              <a:gd name="connsiteY55" fmla="*/ 4883778 h 5143500"/>
              <a:gd name="connsiteX56" fmla="*/ 629776 w 9144000"/>
              <a:gd name="connsiteY56" fmla="*/ 4894222 h 5143500"/>
              <a:gd name="connsiteX57" fmla="*/ 685194 w 9144000"/>
              <a:gd name="connsiteY57" fmla="*/ 4894222 h 5143500"/>
              <a:gd name="connsiteX58" fmla="*/ 685194 w 9144000"/>
              <a:gd name="connsiteY58" fmla="*/ 4883778 h 5143500"/>
              <a:gd name="connsiteX59" fmla="*/ 667290 w 9144000"/>
              <a:gd name="connsiteY59" fmla="*/ 4883778 h 5143500"/>
              <a:gd name="connsiteX60" fmla="*/ 667290 w 9144000"/>
              <a:gd name="connsiteY60" fmla="*/ 4813653 h 5143500"/>
              <a:gd name="connsiteX61" fmla="*/ 685194 w 9144000"/>
              <a:gd name="connsiteY61" fmla="*/ 4813653 h 5143500"/>
              <a:gd name="connsiteX62" fmla="*/ 685194 w 9144000"/>
              <a:gd name="connsiteY62" fmla="*/ 4802782 h 5143500"/>
              <a:gd name="connsiteX63" fmla="*/ 667290 w 9144000"/>
              <a:gd name="connsiteY63" fmla="*/ 4802782 h 5143500"/>
              <a:gd name="connsiteX64" fmla="*/ 667290 w 9144000"/>
              <a:gd name="connsiteY64" fmla="*/ 4779976 h 5143500"/>
              <a:gd name="connsiteX65" fmla="*/ 683276 w 9144000"/>
              <a:gd name="connsiteY65" fmla="*/ 4746511 h 5143500"/>
              <a:gd name="connsiteX66" fmla="*/ 686899 w 9144000"/>
              <a:gd name="connsiteY66" fmla="*/ 4746938 h 5143500"/>
              <a:gd name="connsiteX67" fmla="*/ 686260 w 9144000"/>
              <a:gd name="connsiteY67" fmla="*/ 4748430 h 5143500"/>
              <a:gd name="connsiteX68" fmla="*/ 685194 w 9144000"/>
              <a:gd name="connsiteY68" fmla="*/ 4751840 h 5143500"/>
              <a:gd name="connsiteX69" fmla="*/ 695852 w 9144000"/>
              <a:gd name="connsiteY69" fmla="*/ 4763563 h 5143500"/>
              <a:gd name="connsiteX70" fmla="*/ 705656 w 9144000"/>
              <a:gd name="connsiteY70" fmla="*/ 4754611 h 5143500"/>
              <a:gd name="connsiteX71" fmla="*/ 685407 w 9144000"/>
              <a:gd name="connsiteY71" fmla="*/ 4738625 h 5143500"/>
              <a:gd name="connsiteX72" fmla="*/ 360359 w 9144000"/>
              <a:gd name="connsiteY72" fmla="*/ 4738625 h 5143500"/>
              <a:gd name="connsiteX73" fmla="*/ 321779 w 9144000"/>
              <a:gd name="connsiteY73" fmla="*/ 4794043 h 5143500"/>
              <a:gd name="connsiteX74" fmla="*/ 321779 w 9144000"/>
              <a:gd name="connsiteY74" fmla="*/ 4802782 h 5143500"/>
              <a:gd name="connsiteX75" fmla="*/ 304727 w 9144000"/>
              <a:gd name="connsiteY75" fmla="*/ 4802782 h 5143500"/>
              <a:gd name="connsiteX76" fmla="*/ 304727 w 9144000"/>
              <a:gd name="connsiteY76" fmla="*/ 4813653 h 5143500"/>
              <a:gd name="connsiteX77" fmla="*/ 321779 w 9144000"/>
              <a:gd name="connsiteY77" fmla="*/ 4813653 h 5143500"/>
              <a:gd name="connsiteX78" fmla="*/ 321779 w 9144000"/>
              <a:gd name="connsiteY78" fmla="*/ 4883778 h 5143500"/>
              <a:gd name="connsiteX79" fmla="*/ 304727 w 9144000"/>
              <a:gd name="connsiteY79" fmla="*/ 4883778 h 5143500"/>
              <a:gd name="connsiteX80" fmla="*/ 304727 w 9144000"/>
              <a:gd name="connsiteY80" fmla="*/ 4894222 h 5143500"/>
              <a:gd name="connsiteX81" fmla="*/ 360146 w 9144000"/>
              <a:gd name="connsiteY81" fmla="*/ 4894222 h 5143500"/>
              <a:gd name="connsiteX82" fmla="*/ 360146 w 9144000"/>
              <a:gd name="connsiteY82" fmla="*/ 4883778 h 5143500"/>
              <a:gd name="connsiteX83" fmla="*/ 342241 w 9144000"/>
              <a:gd name="connsiteY83" fmla="*/ 4883778 h 5143500"/>
              <a:gd name="connsiteX84" fmla="*/ 342241 w 9144000"/>
              <a:gd name="connsiteY84" fmla="*/ 4813653 h 5143500"/>
              <a:gd name="connsiteX85" fmla="*/ 360146 w 9144000"/>
              <a:gd name="connsiteY85" fmla="*/ 4813653 h 5143500"/>
              <a:gd name="connsiteX86" fmla="*/ 360146 w 9144000"/>
              <a:gd name="connsiteY86" fmla="*/ 4802782 h 5143500"/>
              <a:gd name="connsiteX87" fmla="*/ 342241 w 9144000"/>
              <a:gd name="connsiteY87" fmla="*/ 4802782 h 5143500"/>
              <a:gd name="connsiteX88" fmla="*/ 342241 w 9144000"/>
              <a:gd name="connsiteY88" fmla="*/ 4779976 h 5143500"/>
              <a:gd name="connsiteX89" fmla="*/ 358227 w 9144000"/>
              <a:gd name="connsiteY89" fmla="*/ 4746511 h 5143500"/>
              <a:gd name="connsiteX90" fmla="*/ 361851 w 9144000"/>
              <a:gd name="connsiteY90" fmla="*/ 4746938 h 5143500"/>
              <a:gd name="connsiteX91" fmla="*/ 361211 w 9144000"/>
              <a:gd name="connsiteY91" fmla="*/ 4748430 h 5143500"/>
              <a:gd name="connsiteX92" fmla="*/ 360146 w 9144000"/>
              <a:gd name="connsiteY92" fmla="*/ 4751840 h 5143500"/>
              <a:gd name="connsiteX93" fmla="*/ 370803 w 9144000"/>
              <a:gd name="connsiteY93" fmla="*/ 4763563 h 5143500"/>
              <a:gd name="connsiteX94" fmla="*/ 380608 w 9144000"/>
              <a:gd name="connsiteY94" fmla="*/ 4754611 h 5143500"/>
              <a:gd name="connsiteX95" fmla="*/ 360359 w 9144000"/>
              <a:gd name="connsiteY95" fmla="*/ 4738625 h 5143500"/>
              <a:gd name="connsiteX96" fmla="*/ 284266 w 9144000"/>
              <a:gd name="connsiteY96" fmla="*/ 4738412 h 5143500"/>
              <a:gd name="connsiteX97" fmla="*/ 245686 w 9144000"/>
              <a:gd name="connsiteY97" fmla="*/ 4794044 h 5143500"/>
              <a:gd name="connsiteX98" fmla="*/ 245686 w 9144000"/>
              <a:gd name="connsiteY98" fmla="*/ 4802782 h 5143500"/>
              <a:gd name="connsiteX99" fmla="*/ 228634 w 9144000"/>
              <a:gd name="connsiteY99" fmla="*/ 4802782 h 5143500"/>
              <a:gd name="connsiteX100" fmla="*/ 228634 w 9144000"/>
              <a:gd name="connsiteY100" fmla="*/ 4813653 h 5143500"/>
              <a:gd name="connsiteX101" fmla="*/ 245686 w 9144000"/>
              <a:gd name="connsiteY101" fmla="*/ 4813653 h 5143500"/>
              <a:gd name="connsiteX102" fmla="*/ 245686 w 9144000"/>
              <a:gd name="connsiteY102" fmla="*/ 4883565 h 5143500"/>
              <a:gd name="connsiteX103" fmla="*/ 228634 w 9144000"/>
              <a:gd name="connsiteY103" fmla="*/ 4883565 h 5143500"/>
              <a:gd name="connsiteX104" fmla="*/ 228634 w 9144000"/>
              <a:gd name="connsiteY104" fmla="*/ 4894009 h 5143500"/>
              <a:gd name="connsiteX105" fmla="*/ 284052 w 9144000"/>
              <a:gd name="connsiteY105" fmla="*/ 4894009 h 5143500"/>
              <a:gd name="connsiteX106" fmla="*/ 284052 w 9144000"/>
              <a:gd name="connsiteY106" fmla="*/ 4883565 h 5143500"/>
              <a:gd name="connsiteX107" fmla="*/ 266148 w 9144000"/>
              <a:gd name="connsiteY107" fmla="*/ 4883565 h 5143500"/>
              <a:gd name="connsiteX108" fmla="*/ 266148 w 9144000"/>
              <a:gd name="connsiteY108" fmla="*/ 4813440 h 5143500"/>
              <a:gd name="connsiteX109" fmla="*/ 284052 w 9144000"/>
              <a:gd name="connsiteY109" fmla="*/ 4813440 h 5143500"/>
              <a:gd name="connsiteX110" fmla="*/ 284052 w 9144000"/>
              <a:gd name="connsiteY110" fmla="*/ 4802569 h 5143500"/>
              <a:gd name="connsiteX111" fmla="*/ 266148 w 9144000"/>
              <a:gd name="connsiteY111" fmla="*/ 4802569 h 5143500"/>
              <a:gd name="connsiteX112" fmla="*/ 266148 w 9144000"/>
              <a:gd name="connsiteY112" fmla="*/ 4779763 h 5143500"/>
              <a:gd name="connsiteX113" fmla="*/ 282134 w 9144000"/>
              <a:gd name="connsiteY113" fmla="*/ 4746298 h 5143500"/>
              <a:gd name="connsiteX114" fmla="*/ 285758 w 9144000"/>
              <a:gd name="connsiteY114" fmla="*/ 4746725 h 5143500"/>
              <a:gd name="connsiteX115" fmla="*/ 285118 w 9144000"/>
              <a:gd name="connsiteY115" fmla="*/ 4748217 h 5143500"/>
              <a:gd name="connsiteX116" fmla="*/ 284052 w 9144000"/>
              <a:gd name="connsiteY116" fmla="*/ 4751627 h 5143500"/>
              <a:gd name="connsiteX117" fmla="*/ 294710 w 9144000"/>
              <a:gd name="connsiteY117" fmla="*/ 4763350 h 5143500"/>
              <a:gd name="connsiteX118" fmla="*/ 304515 w 9144000"/>
              <a:gd name="connsiteY118" fmla="*/ 4754398 h 5143500"/>
              <a:gd name="connsiteX119" fmla="*/ 284266 w 9144000"/>
              <a:gd name="connsiteY119" fmla="*/ 4738412 h 5143500"/>
              <a:gd name="connsiteX120" fmla="*/ 603346 w 9144000"/>
              <a:gd name="connsiteY120" fmla="*/ 4735854 h 5143500"/>
              <a:gd name="connsiteX121" fmla="*/ 601427 w 9144000"/>
              <a:gd name="connsiteY121" fmla="*/ 4736280 h 5143500"/>
              <a:gd name="connsiteX122" fmla="*/ 576916 w 9144000"/>
              <a:gd name="connsiteY122" fmla="*/ 4738199 h 5143500"/>
              <a:gd name="connsiteX123" fmla="*/ 565832 w 9144000"/>
              <a:gd name="connsiteY123" fmla="*/ 4738199 h 5143500"/>
              <a:gd name="connsiteX124" fmla="*/ 565832 w 9144000"/>
              <a:gd name="connsiteY124" fmla="*/ 4748643 h 5143500"/>
              <a:gd name="connsiteX125" fmla="*/ 582884 w 9144000"/>
              <a:gd name="connsiteY125" fmla="*/ 4748643 h 5143500"/>
              <a:gd name="connsiteX126" fmla="*/ 582884 w 9144000"/>
              <a:gd name="connsiteY126" fmla="*/ 4883565 h 5143500"/>
              <a:gd name="connsiteX127" fmla="*/ 565832 w 9144000"/>
              <a:gd name="connsiteY127" fmla="*/ 4883565 h 5143500"/>
              <a:gd name="connsiteX128" fmla="*/ 565832 w 9144000"/>
              <a:gd name="connsiteY128" fmla="*/ 4894009 h 5143500"/>
              <a:gd name="connsiteX129" fmla="*/ 620398 w 9144000"/>
              <a:gd name="connsiteY129" fmla="*/ 4894009 h 5143500"/>
              <a:gd name="connsiteX130" fmla="*/ 620398 w 9144000"/>
              <a:gd name="connsiteY130" fmla="*/ 4883565 h 5143500"/>
              <a:gd name="connsiteX131" fmla="*/ 603346 w 9144000"/>
              <a:gd name="connsiteY131" fmla="*/ 4883565 h 5143500"/>
              <a:gd name="connsiteX132" fmla="*/ 603346 w 9144000"/>
              <a:gd name="connsiteY132" fmla="*/ 4735854 h 5143500"/>
              <a:gd name="connsiteX133" fmla="*/ 763632 w 9144000"/>
              <a:gd name="connsiteY133" fmla="*/ 4712195 h 5143500"/>
              <a:gd name="connsiteX134" fmla="*/ 761927 w 9144000"/>
              <a:gd name="connsiteY134" fmla="*/ 4713047 h 5143500"/>
              <a:gd name="connsiteX135" fmla="*/ 762566 w 9144000"/>
              <a:gd name="connsiteY135" fmla="*/ 4714326 h 5143500"/>
              <a:gd name="connsiteX136" fmla="*/ 762779 w 9144000"/>
              <a:gd name="connsiteY136" fmla="*/ 4714539 h 5143500"/>
              <a:gd name="connsiteX137" fmla="*/ 762353 w 9144000"/>
              <a:gd name="connsiteY137" fmla="*/ 4714752 h 5143500"/>
              <a:gd name="connsiteX138" fmla="*/ 762353 w 9144000"/>
              <a:gd name="connsiteY138" fmla="*/ 4715605 h 5143500"/>
              <a:gd name="connsiteX139" fmla="*/ 761927 w 9144000"/>
              <a:gd name="connsiteY139" fmla="*/ 4715392 h 5143500"/>
              <a:gd name="connsiteX140" fmla="*/ 760009 w 9144000"/>
              <a:gd name="connsiteY140" fmla="*/ 4716244 h 5143500"/>
              <a:gd name="connsiteX141" fmla="*/ 759795 w 9144000"/>
              <a:gd name="connsiteY141" fmla="*/ 4718163 h 5143500"/>
              <a:gd name="connsiteX142" fmla="*/ 764485 w 9144000"/>
              <a:gd name="connsiteY142" fmla="*/ 4718589 h 5143500"/>
              <a:gd name="connsiteX143" fmla="*/ 763845 w 9144000"/>
              <a:gd name="connsiteY143" fmla="*/ 4720294 h 5143500"/>
              <a:gd name="connsiteX144" fmla="*/ 763206 w 9144000"/>
              <a:gd name="connsiteY144" fmla="*/ 4721147 h 5143500"/>
              <a:gd name="connsiteX145" fmla="*/ 763419 w 9144000"/>
              <a:gd name="connsiteY145" fmla="*/ 4723065 h 5143500"/>
              <a:gd name="connsiteX146" fmla="*/ 763206 w 9144000"/>
              <a:gd name="connsiteY146" fmla="*/ 4724983 h 5143500"/>
              <a:gd name="connsiteX147" fmla="*/ 761927 w 9144000"/>
              <a:gd name="connsiteY147" fmla="*/ 4731378 h 5143500"/>
              <a:gd name="connsiteX148" fmla="*/ 759582 w 9144000"/>
              <a:gd name="connsiteY148" fmla="*/ 4732657 h 5143500"/>
              <a:gd name="connsiteX149" fmla="*/ 756598 w 9144000"/>
              <a:gd name="connsiteY149" fmla="*/ 4732870 h 5143500"/>
              <a:gd name="connsiteX150" fmla="*/ 758090 w 9144000"/>
              <a:gd name="connsiteY150" fmla="*/ 4730099 h 5143500"/>
              <a:gd name="connsiteX151" fmla="*/ 757238 w 9144000"/>
              <a:gd name="connsiteY151" fmla="*/ 4728820 h 5143500"/>
              <a:gd name="connsiteX152" fmla="*/ 758303 w 9144000"/>
              <a:gd name="connsiteY152" fmla="*/ 4726475 h 5143500"/>
              <a:gd name="connsiteX153" fmla="*/ 758517 w 9144000"/>
              <a:gd name="connsiteY153" fmla="*/ 4723705 h 5143500"/>
              <a:gd name="connsiteX154" fmla="*/ 757877 w 9144000"/>
              <a:gd name="connsiteY154" fmla="*/ 4721147 h 5143500"/>
              <a:gd name="connsiteX155" fmla="*/ 754467 w 9144000"/>
              <a:gd name="connsiteY155" fmla="*/ 4717097 h 5143500"/>
              <a:gd name="connsiteX156" fmla="*/ 750843 w 9144000"/>
              <a:gd name="connsiteY156" fmla="*/ 4716244 h 5143500"/>
              <a:gd name="connsiteX157" fmla="*/ 747646 w 9144000"/>
              <a:gd name="connsiteY157" fmla="*/ 4713473 h 5143500"/>
              <a:gd name="connsiteX158" fmla="*/ 745088 w 9144000"/>
              <a:gd name="connsiteY158" fmla="*/ 4713260 h 5143500"/>
              <a:gd name="connsiteX159" fmla="*/ 745728 w 9144000"/>
              <a:gd name="connsiteY159" fmla="*/ 4714113 h 5143500"/>
              <a:gd name="connsiteX160" fmla="*/ 742104 w 9144000"/>
              <a:gd name="connsiteY160" fmla="*/ 4714113 h 5143500"/>
              <a:gd name="connsiteX161" fmla="*/ 742530 w 9144000"/>
              <a:gd name="connsiteY161" fmla="*/ 4714539 h 5143500"/>
              <a:gd name="connsiteX162" fmla="*/ 735070 w 9144000"/>
              <a:gd name="connsiteY162" fmla="*/ 4719868 h 5143500"/>
              <a:gd name="connsiteX163" fmla="*/ 735284 w 9144000"/>
              <a:gd name="connsiteY163" fmla="*/ 4729673 h 5143500"/>
              <a:gd name="connsiteX164" fmla="*/ 736349 w 9144000"/>
              <a:gd name="connsiteY164" fmla="*/ 4728181 h 5143500"/>
              <a:gd name="connsiteX165" fmla="*/ 737415 w 9144000"/>
              <a:gd name="connsiteY165" fmla="*/ 4730525 h 5143500"/>
              <a:gd name="connsiteX166" fmla="*/ 739120 w 9144000"/>
              <a:gd name="connsiteY166" fmla="*/ 4729246 h 5143500"/>
              <a:gd name="connsiteX167" fmla="*/ 739546 w 9144000"/>
              <a:gd name="connsiteY167" fmla="*/ 4729673 h 5143500"/>
              <a:gd name="connsiteX168" fmla="*/ 740186 w 9144000"/>
              <a:gd name="connsiteY168" fmla="*/ 4730312 h 5143500"/>
              <a:gd name="connsiteX169" fmla="*/ 737415 w 9144000"/>
              <a:gd name="connsiteY169" fmla="*/ 4733722 h 5143500"/>
              <a:gd name="connsiteX170" fmla="*/ 739760 w 9144000"/>
              <a:gd name="connsiteY170" fmla="*/ 4737559 h 5143500"/>
              <a:gd name="connsiteX171" fmla="*/ 744449 w 9144000"/>
              <a:gd name="connsiteY171" fmla="*/ 4739904 h 5143500"/>
              <a:gd name="connsiteX172" fmla="*/ 744022 w 9144000"/>
              <a:gd name="connsiteY172" fmla="*/ 4737772 h 5143500"/>
              <a:gd name="connsiteX173" fmla="*/ 747220 w 9144000"/>
              <a:gd name="connsiteY173" fmla="*/ 4740117 h 5143500"/>
              <a:gd name="connsiteX174" fmla="*/ 749138 w 9144000"/>
              <a:gd name="connsiteY174" fmla="*/ 4742248 h 5143500"/>
              <a:gd name="connsiteX175" fmla="*/ 749564 w 9144000"/>
              <a:gd name="connsiteY175" fmla="*/ 4741609 h 5143500"/>
              <a:gd name="connsiteX176" fmla="*/ 750417 w 9144000"/>
              <a:gd name="connsiteY176" fmla="*/ 4742035 h 5143500"/>
              <a:gd name="connsiteX177" fmla="*/ 750630 w 9144000"/>
              <a:gd name="connsiteY177" fmla="*/ 4742674 h 5143500"/>
              <a:gd name="connsiteX178" fmla="*/ 749778 w 9144000"/>
              <a:gd name="connsiteY178" fmla="*/ 4743101 h 5143500"/>
              <a:gd name="connsiteX179" fmla="*/ 752335 w 9144000"/>
              <a:gd name="connsiteY179" fmla="*/ 4745446 h 5143500"/>
              <a:gd name="connsiteX180" fmla="*/ 753401 w 9144000"/>
              <a:gd name="connsiteY180" fmla="*/ 4748216 h 5143500"/>
              <a:gd name="connsiteX181" fmla="*/ 752975 w 9144000"/>
              <a:gd name="connsiteY181" fmla="*/ 4752053 h 5143500"/>
              <a:gd name="connsiteX182" fmla="*/ 750843 w 9144000"/>
              <a:gd name="connsiteY182" fmla="*/ 4756742 h 5143500"/>
              <a:gd name="connsiteX183" fmla="*/ 750204 w 9144000"/>
              <a:gd name="connsiteY183" fmla="*/ 4758021 h 5143500"/>
              <a:gd name="connsiteX184" fmla="*/ 748925 w 9144000"/>
              <a:gd name="connsiteY184" fmla="*/ 4759300 h 5143500"/>
              <a:gd name="connsiteX185" fmla="*/ 747220 w 9144000"/>
              <a:gd name="connsiteY185" fmla="*/ 4759727 h 5143500"/>
              <a:gd name="connsiteX186" fmla="*/ 746580 w 9144000"/>
              <a:gd name="connsiteY186" fmla="*/ 4760792 h 5143500"/>
              <a:gd name="connsiteX187" fmla="*/ 750417 w 9144000"/>
              <a:gd name="connsiteY187" fmla="*/ 4761005 h 5143500"/>
              <a:gd name="connsiteX188" fmla="*/ 754254 w 9144000"/>
              <a:gd name="connsiteY188" fmla="*/ 4762923 h 5143500"/>
              <a:gd name="connsiteX189" fmla="*/ 754254 w 9144000"/>
              <a:gd name="connsiteY189" fmla="*/ 4761431 h 5143500"/>
              <a:gd name="connsiteX190" fmla="*/ 752335 w 9144000"/>
              <a:gd name="connsiteY190" fmla="*/ 4759939 h 5143500"/>
              <a:gd name="connsiteX191" fmla="*/ 752548 w 9144000"/>
              <a:gd name="connsiteY191" fmla="*/ 4758661 h 5143500"/>
              <a:gd name="connsiteX192" fmla="*/ 756598 w 9144000"/>
              <a:gd name="connsiteY192" fmla="*/ 4751627 h 5143500"/>
              <a:gd name="connsiteX193" fmla="*/ 758090 w 9144000"/>
              <a:gd name="connsiteY193" fmla="*/ 4750987 h 5143500"/>
              <a:gd name="connsiteX194" fmla="*/ 759369 w 9144000"/>
              <a:gd name="connsiteY194" fmla="*/ 4750135 h 5143500"/>
              <a:gd name="connsiteX195" fmla="*/ 762353 w 9144000"/>
              <a:gd name="connsiteY195" fmla="*/ 4751840 h 5143500"/>
              <a:gd name="connsiteX196" fmla="*/ 765337 w 9144000"/>
              <a:gd name="connsiteY196" fmla="*/ 4756103 h 5143500"/>
              <a:gd name="connsiteX197" fmla="*/ 766403 w 9144000"/>
              <a:gd name="connsiteY197" fmla="*/ 4758021 h 5143500"/>
              <a:gd name="connsiteX198" fmla="*/ 766829 w 9144000"/>
              <a:gd name="connsiteY198" fmla="*/ 4759300 h 5143500"/>
              <a:gd name="connsiteX199" fmla="*/ 765550 w 9144000"/>
              <a:gd name="connsiteY199" fmla="*/ 4760579 h 5143500"/>
              <a:gd name="connsiteX200" fmla="*/ 766190 w 9144000"/>
              <a:gd name="connsiteY200" fmla="*/ 4761858 h 5143500"/>
              <a:gd name="connsiteX201" fmla="*/ 769174 w 9144000"/>
              <a:gd name="connsiteY201" fmla="*/ 4759300 h 5143500"/>
              <a:gd name="connsiteX202" fmla="*/ 772584 w 9144000"/>
              <a:gd name="connsiteY202" fmla="*/ 4757808 h 5143500"/>
              <a:gd name="connsiteX203" fmla="*/ 771945 w 9144000"/>
              <a:gd name="connsiteY203" fmla="*/ 4756742 h 5143500"/>
              <a:gd name="connsiteX204" fmla="*/ 769813 w 9144000"/>
              <a:gd name="connsiteY204" fmla="*/ 4757382 h 5143500"/>
              <a:gd name="connsiteX205" fmla="*/ 768321 w 9144000"/>
              <a:gd name="connsiteY205" fmla="*/ 4756955 h 5143500"/>
              <a:gd name="connsiteX206" fmla="*/ 764485 w 9144000"/>
              <a:gd name="connsiteY206" fmla="*/ 4750348 h 5143500"/>
              <a:gd name="connsiteX207" fmla="*/ 765337 w 9144000"/>
              <a:gd name="connsiteY207" fmla="*/ 4747577 h 5143500"/>
              <a:gd name="connsiteX208" fmla="*/ 771945 w 9144000"/>
              <a:gd name="connsiteY208" fmla="*/ 4744380 h 5143500"/>
              <a:gd name="connsiteX209" fmla="*/ 775994 w 9144000"/>
              <a:gd name="connsiteY209" fmla="*/ 4736920 h 5143500"/>
              <a:gd name="connsiteX210" fmla="*/ 773437 w 9144000"/>
              <a:gd name="connsiteY210" fmla="*/ 4725197 h 5143500"/>
              <a:gd name="connsiteX211" fmla="*/ 774502 w 9144000"/>
              <a:gd name="connsiteY211" fmla="*/ 4723491 h 5143500"/>
              <a:gd name="connsiteX212" fmla="*/ 770240 w 9144000"/>
              <a:gd name="connsiteY212" fmla="*/ 4717949 h 5143500"/>
              <a:gd name="connsiteX213" fmla="*/ 772371 w 9144000"/>
              <a:gd name="connsiteY213" fmla="*/ 4714752 h 5143500"/>
              <a:gd name="connsiteX214" fmla="*/ 769600 w 9144000"/>
              <a:gd name="connsiteY214" fmla="*/ 4715179 h 5143500"/>
              <a:gd name="connsiteX215" fmla="*/ 767255 w 9144000"/>
              <a:gd name="connsiteY215" fmla="*/ 4712195 h 5143500"/>
              <a:gd name="connsiteX216" fmla="*/ 765763 w 9144000"/>
              <a:gd name="connsiteY216" fmla="*/ 4713047 h 5143500"/>
              <a:gd name="connsiteX217" fmla="*/ 763632 w 9144000"/>
              <a:gd name="connsiteY217" fmla="*/ 4712195 h 5143500"/>
              <a:gd name="connsiteX218" fmla="*/ 757024 w 9144000"/>
              <a:gd name="connsiteY218" fmla="*/ 4702390 h 5143500"/>
              <a:gd name="connsiteX219" fmla="*/ 790062 w 9144000"/>
              <a:gd name="connsiteY219" fmla="*/ 4735428 h 5143500"/>
              <a:gd name="connsiteX220" fmla="*/ 757024 w 9144000"/>
              <a:gd name="connsiteY220" fmla="*/ 4768466 h 5143500"/>
              <a:gd name="connsiteX221" fmla="*/ 723987 w 9144000"/>
              <a:gd name="connsiteY221" fmla="*/ 4735428 h 5143500"/>
              <a:gd name="connsiteX222" fmla="*/ 757024 w 9144000"/>
              <a:gd name="connsiteY222" fmla="*/ 4702390 h 5143500"/>
              <a:gd name="connsiteX223" fmla="*/ 757024 w 9144000"/>
              <a:gd name="connsiteY223" fmla="*/ 4695143 h 5143500"/>
              <a:gd name="connsiteX224" fmla="*/ 716740 w 9144000"/>
              <a:gd name="connsiteY224" fmla="*/ 4735428 h 5143500"/>
              <a:gd name="connsiteX225" fmla="*/ 757024 w 9144000"/>
              <a:gd name="connsiteY225" fmla="*/ 4775713 h 5143500"/>
              <a:gd name="connsiteX226" fmla="*/ 797309 w 9144000"/>
              <a:gd name="connsiteY226" fmla="*/ 4735428 h 5143500"/>
              <a:gd name="connsiteX227" fmla="*/ 757024 w 9144000"/>
              <a:gd name="connsiteY227" fmla="*/ 4695143 h 5143500"/>
              <a:gd name="connsiteX228" fmla="*/ 0 w 9144000"/>
              <a:gd name="connsiteY228" fmla="*/ 0 h 5143500"/>
              <a:gd name="connsiteX229" fmla="*/ 9144000 w 9144000"/>
              <a:gd name="connsiteY229" fmla="*/ 0 h 5143500"/>
              <a:gd name="connsiteX230" fmla="*/ 9144000 w 9144000"/>
              <a:gd name="connsiteY230" fmla="*/ 5143500 h 5143500"/>
              <a:gd name="connsiteX231" fmla="*/ 0 w 9144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9144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3"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3"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3" y="4878236"/>
                  <a:pt x="444552" y="4876957"/>
                  <a:pt x="413859"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1" y="4824310"/>
                  <a:pt x="448388" y="4821539"/>
                </a:cubicBezTo>
                <a:cubicBezTo>
                  <a:pt x="447962" y="4820047"/>
                  <a:pt x="447536" y="4818555"/>
                  <a:pt x="447536" y="4817916"/>
                </a:cubicBezTo>
                <a:cubicBezTo>
                  <a:pt x="447536" y="4816637"/>
                  <a:pt x="449241" y="4814505"/>
                  <a:pt x="450520" y="4814292"/>
                </a:cubicBezTo>
                <a:cubicBezTo>
                  <a:pt x="450733"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1"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8" y="4758661"/>
                  <a:pt x="646828" y="4794043"/>
                </a:cubicBezTo>
                <a:cubicBezTo>
                  <a:pt x="646828" y="4794043"/>
                  <a:pt x="646828" y="4800437"/>
                  <a:pt x="646828" y="4802782"/>
                </a:cubicBezTo>
                <a:cubicBezTo>
                  <a:pt x="644270" y="4802782"/>
                  <a:pt x="629776" y="4802782"/>
                  <a:pt x="629776" y="4802782"/>
                </a:cubicBezTo>
                <a:lnTo>
                  <a:pt x="629776" y="4813653"/>
                </a:lnTo>
                <a:cubicBezTo>
                  <a:pt x="629776" y="4813653"/>
                  <a:pt x="644270" y="4813653"/>
                  <a:pt x="646828" y="4813653"/>
                </a:cubicBezTo>
                <a:cubicBezTo>
                  <a:pt x="646828" y="4816637"/>
                  <a:pt x="646828" y="4880794"/>
                  <a:pt x="646828"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8" y="4746511"/>
                  <a:pt x="686260" y="4746724"/>
                  <a:pt x="686899" y="4746938"/>
                </a:cubicBezTo>
                <a:cubicBezTo>
                  <a:pt x="686686" y="4747577"/>
                  <a:pt x="686686" y="4748003"/>
                  <a:pt x="686260" y="4748430"/>
                </a:cubicBezTo>
                <a:cubicBezTo>
                  <a:pt x="685833" y="4749282"/>
                  <a:pt x="685194" y="4750135"/>
                  <a:pt x="685194" y="4751840"/>
                </a:cubicBezTo>
                <a:cubicBezTo>
                  <a:pt x="685194" y="4759087"/>
                  <a:pt x="689244" y="4763563"/>
                  <a:pt x="695852"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5" y="4759727"/>
                  <a:pt x="304515" y="4754398"/>
                </a:cubicBezTo>
                <a:cubicBezTo>
                  <a:pt x="304515"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9"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9"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7" y="4725409"/>
                  <a:pt x="758730" y="4724770"/>
                  <a:pt x="758517" y="4723705"/>
                </a:cubicBezTo>
                <a:cubicBezTo>
                  <a:pt x="758517" y="4722425"/>
                  <a:pt x="757877" y="4721147"/>
                  <a:pt x="757877" y="4721147"/>
                </a:cubicBezTo>
                <a:cubicBezTo>
                  <a:pt x="757877" y="4721147"/>
                  <a:pt x="757024" y="4718376"/>
                  <a:pt x="754467"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6" y="4724770"/>
                  <a:pt x="735284" y="4729673"/>
                  <a:pt x="735284"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5" y="4746085"/>
                  <a:pt x="753188" y="4746724"/>
                  <a:pt x="753401" y="4748216"/>
                </a:cubicBezTo>
                <a:cubicBezTo>
                  <a:pt x="753614" y="4749922"/>
                  <a:pt x="752975" y="4752053"/>
                  <a:pt x="752975" y="4752053"/>
                </a:cubicBezTo>
                <a:cubicBezTo>
                  <a:pt x="752975"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4"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40"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9144000" y="0"/>
                </a:lnTo>
                <a:lnTo>
                  <a:pt x="9144000" y="5143500"/>
                </a:lnTo>
                <a:lnTo>
                  <a:pt x="0" y="5143500"/>
                </a:lnTo>
                <a:close/>
              </a:path>
            </a:pathLst>
          </a:custGeom>
          <a:noFill/>
        </p:spPr>
        <p:txBody>
          <a:bodyPr wrap="square" lIns="0" tIns="0" rIns="0" bIns="0" anchor="ctr" anchorCtr="0">
            <a:noAutofit/>
          </a:bodyPr>
          <a:lstStyle>
            <a:lvl1pPr algn="ctr">
              <a:defRPr b="0"/>
            </a:lvl1pPr>
          </a:lstStyle>
          <a:p>
            <a:r>
              <a:rPr lang="fr-FR" dirty="0"/>
              <a:t>Insérez une image</a:t>
            </a:r>
          </a:p>
        </p:txBody>
      </p:sp>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lvl1pPr>
              <a:defRPr>
                <a:solidFill>
                  <a:schemeClr val="bg1"/>
                </a:solidFill>
              </a:defRPr>
            </a:lvl1pPr>
          </a:lstStyle>
          <a:p>
            <a:r>
              <a:rPr lang="fr-FR" dirty="0"/>
              <a:t>ICI PLACEZ VOTRE TITRE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4893277" y="2179911"/>
            <a:ext cx="4251600" cy="1483200"/>
          </a:xfrm>
          <a:solidFill>
            <a:schemeClr val="bg1"/>
          </a:solidFill>
        </p:spPr>
        <p:txBody>
          <a:bodyPr lIns="288000" tIns="144000" rIns="288000" bIns="144000" anchor="ct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lvl1pPr>
              <a:defRPr>
                <a:solidFill>
                  <a:schemeClr val="bg1"/>
                </a:solidFill>
              </a:defRPr>
            </a:lvl1p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solidFill>
                  <a:schemeClr val="bg1"/>
                </a:solidFill>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84872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2 imag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8458" y="1438506"/>
            <a:ext cx="3647874" cy="2957145"/>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4253216" y="1438507"/>
            <a:ext cx="4381328" cy="1885991"/>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4258686" y="3422650"/>
            <a:ext cx="4370388"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13" name="Titre 12">
            <a:extLst>
              <a:ext uri="{FF2B5EF4-FFF2-40B4-BE49-F238E27FC236}">
                <a16:creationId xmlns:a16="http://schemas.microsoft.com/office/drawing/2014/main" id="{F26B98C6-DAF3-4851-AF7E-4ECE3052C08C}"/>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3311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2 images + 2 tex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522515" y="1564669"/>
            <a:ext cx="3912323" cy="1688890"/>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4676504" y="1564670"/>
            <a:ext cx="3928653" cy="1688890"/>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4700420" y="3422650"/>
            <a:ext cx="3904737"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10">
            <a:extLst>
              <a:ext uri="{FF2B5EF4-FFF2-40B4-BE49-F238E27FC236}">
                <a16:creationId xmlns:a16="http://schemas.microsoft.com/office/drawing/2014/main" id="{D8359077-DF88-4C56-89AA-E4965AAAC845}"/>
              </a:ext>
            </a:extLst>
          </p:cNvPr>
          <p:cNvSpPr>
            <a:spLocks noGrp="1"/>
          </p:cNvSpPr>
          <p:nvPr>
            <p:ph type="body" sz="quarter" idx="17"/>
          </p:nvPr>
        </p:nvSpPr>
        <p:spPr>
          <a:xfrm>
            <a:off x="522516" y="3422650"/>
            <a:ext cx="3904737"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3117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 2 images vertical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Espace réservé pour une image  2">
            <a:extLst>
              <a:ext uri="{FF2B5EF4-FFF2-40B4-BE49-F238E27FC236}">
                <a16:creationId xmlns:a16="http://schemas.microsoft.com/office/drawing/2014/main" id="{9D514A3F-0C5F-42CE-834E-39B0E931744D}"/>
              </a:ext>
            </a:extLst>
          </p:cNvPr>
          <p:cNvSpPr>
            <a:spLocks noGrp="1"/>
          </p:cNvSpPr>
          <p:nvPr>
            <p:ph type="pic" sz="quarter" idx="17" hasCustomPrompt="1"/>
          </p:nvPr>
        </p:nvSpPr>
        <p:spPr>
          <a:xfrm>
            <a:off x="2812393" y="716017"/>
            <a:ext cx="2170801" cy="3866207"/>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506800" y="716017"/>
            <a:ext cx="2170801" cy="3866207"/>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5258571" y="2571751"/>
            <a:ext cx="3656829" cy="2010474"/>
          </a:xfrm>
        </p:spPr>
        <p:txBody>
          <a:bodyPr anchor="b"/>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a:xfrm>
            <a:off x="5258571" y="608867"/>
            <a:ext cx="3656829" cy="1107996"/>
          </a:xfrm>
        </p:spPr>
        <p:txBody>
          <a:bodyPr>
            <a:spAutoFit/>
          </a:bodyPr>
          <a:lstStyle>
            <a:lvl1pPr algn="l">
              <a:defRPr>
                <a:solidFill>
                  <a:schemeClr val="tx1"/>
                </a:solidFill>
              </a:defRPr>
            </a:lvl1pPr>
          </a:lstStyle>
          <a:p>
            <a:r>
              <a:rPr lang="fr-FR" dirty="0"/>
              <a:t>ICI PLACEZ VOTRE TITRE</a:t>
            </a:r>
          </a:p>
        </p:txBody>
      </p:sp>
    </p:spTree>
    <p:extLst>
      <p:ext uri="{BB962C8B-B14F-4D97-AF65-F5344CB8AC3E}">
        <p14:creationId xmlns:p14="http://schemas.microsoft.com/office/powerpoint/2010/main" val="401785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 3 imag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3616190" y="1362866"/>
            <a:ext cx="2425376" cy="1517549"/>
          </a:xfrm>
        </p:spPr>
        <p:txBody>
          <a:bodyPr anchor="b">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texte 10">
            <a:extLst>
              <a:ext uri="{FF2B5EF4-FFF2-40B4-BE49-F238E27FC236}">
                <a16:creationId xmlns:a16="http://schemas.microsoft.com/office/drawing/2014/main" id="{D2D66095-1D31-40AF-8FF8-1DE14A898AA2}"/>
              </a:ext>
            </a:extLst>
          </p:cNvPr>
          <p:cNvSpPr>
            <a:spLocks noGrp="1"/>
          </p:cNvSpPr>
          <p:nvPr>
            <p:ph type="body" sz="quarter" idx="18"/>
          </p:nvPr>
        </p:nvSpPr>
        <p:spPr>
          <a:xfrm>
            <a:off x="6260167" y="1362866"/>
            <a:ext cx="2425376" cy="1517549"/>
          </a:xfrm>
        </p:spPr>
        <p:txBody>
          <a:bodyPr anchor="b">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3616189" y="3015203"/>
            <a:ext cx="2425376" cy="1380447"/>
          </a:xfrm>
        </p:spPr>
        <p:txBody>
          <a:bodyPr lIns="0" tIns="0" rIns="0" bIns="0" anchor="ctr" anchorCtr="0"/>
          <a:lstStyle>
            <a:lvl1pPr algn="ctr">
              <a:defRPr b="0"/>
            </a:lvl1pPr>
          </a:lstStyle>
          <a:p>
            <a:r>
              <a:rPr lang="fr-FR" dirty="0"/>
              <a:t>Insérez une image</a:t>
            </a:r>
          </a:p>
        </p:txBody>
      </p:sp>
      <p:sp>
        <p:nvSpPr>
          <p:cNvPr id="17" name="Espace réservé pour une image  2">
            <a:extLst>
              <a:ext uri="{FF2B5EF4-FFF2-40B4-BE49-F238E27FC236}">
                <a16:creationId xmlns:a16="http://schemas.microsoft.com/office/drawing/2014/main" id="{DE11570A-CA66-4B44-BCC5-6A2ED0656159}"/>
              </a:ext>
            </a:extLst>
          </p:cNvPr>
          <p:cNvSpPr>
            <a:spLocks noGrp="1"/>
          </p:cNvSpPr>
          <p:nvPr>
            <p:ph type="pic" sz="quarter" idx="17" hasCustomPrompt="1"/>
          </p:nvPr>
        </p:nvSpPr>
        <p:spPr>
          <a:xfrm>
            <a:off x="6260167" y="3015203"/>
            <a:ext cx="2425376" cy="1380447"/>
          </a:xfrm>
        </p:spPr>
        <p:txBody>
          <a:bodyPr lIns="0" tIns="0" rIns="0" bIns="0" anchor="ctr" anchorCtr="0"/>
          <a:lstStyle>
            <a:lvl1pPr algn="ctr">
              <a:defRPr b="0"/>
            </a:lvl1pPr>
          </a:lstStyle>
          <a:p>
            <a:r>
              <a:rPr lang="fr-FR" dirty="0"/>
              <a:t>Insérez une image</a:t>
            </a:r>
          </a:p>
        </p:txBody>
      </p:sp>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8457" y="1362866"/>
            <a:ext cx="2939124" cy="3032922"/>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7970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5969D-E987-41B7-ADAD-2BDE0A67E0C6}"/>
              </a:ext>
            </a:extLst>
          </p:cNvPr>
          <p:cNvSpPr>
            <a:spLocks noGrp="1"/>
          </p:cNvSpPr>
          <p:nvPr>
            <p:ph type="title" hasCustomPrompt="1"/>
          </p:nvPr>
        </p:nvSpPr>
        <p:spPr/>
        <p:txBody>
          <a:bodyPr/>
          <a:lstStyle>
            <a:lvl1pPr>
              <a:defRPr>
                <a:solidFill>
                  <a:schemeClr val="bg1"/>
                </a:solidFill>
              </a:defRPr>
            </a:lvl1pPr>
          </a:lstStyle>
          <a:p>
            <a:r>
              <a:rPr lang="fr-FR" dirty="0"/>
              <a:t>Sommaire</a:t>
            </a:r>
          </a:p>
        </p:txBody>
      </p:sp>
    </p:spTree>
    <p:extLst>
      <p:ext uri="{BB962C8B-B14F-4D97-AF65-F5344CB8AC3E}">
        <p14:creationId xmlns:p14="http://schemas.microsoft.com/office/powerpoint/2010/main" val="387221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3 blocs images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Espace réservé du texte 3">
            <a:extLst>
              <a:ext uri="{FF2B5EF4-FFF2-40B4-BE49-F238E27FC236}">
                <a16:creationId xmlns:a16="http://schemas.microsoft.com/office/drawing/2014/main" id="{4768C125-7B72-4C39-A533-3F9E974B3FEB}"/>
              </a:ext>
            </a:extLst>
          </p:cNvPr>
          <p:cNvSpPr>
            <a:spLocks noGrp="1"/>
          </p:cNvSpPr>
          <p:nvPr>
            <p:ph type="body" sz="quarter" idx="16"/>
          </p:nvPr>
        </p:nvSpPr>
        <p:spPr>
          <a:xfrm>
            <a:off x="454870" y="2938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pour une image  2">
            <a:extLst>
              <a:ext uri="{FF2B5EF4-FFF2-40B4-BE49-F238E27FC236}">
                <a16:creationId xmlns:a16="http://schemas.microsoft.com/office/drawing/2014/main" id="{C96A4013-D98B-4F2C-97A9-31F9A691C1BD}"/>
              </a:ext>
            </a:extLst>
          </p:cNvPr>
          <p:cNvSpPr>
            <a:spLocks noGrp="1"/>
          </p:cNvSpPr>
          <p:nvPr>
            <p:ph type="pic" sz="quarter" idx="15" hasCustomPrompt="1"/>
          </p:nvPr>
        </p:nvSpPr>
        <p:spPr>
          <a:xfrm>
            <a:off x="3277462" y="2938410"/>
            <a:ext cx="2577600" cy="1457596"/>
          </a:xfrm>
        </p:spPr>
        <p:txBody>
          <a:bodyPr lIns="0" tIns="0" rIns="0" bIns="0" anchor="ctr" anchorCtr="0"/>
          <a:lstStyle>
            <a:lvl1pPr algn="ctr">
              <a:defRPr b="0"/>
            </a:lvl1pPr>
          </a:lstStyle>
          <a:p>
            <a:r>
              <a:rPr lang="fr-FR" dirty="0"/>
              <a:t>Insérez une image</a:t>
            </a:r>
          </a:p>
        </p:txBody>
      </p:sp>
      <p:sp>
        <p:nvSpPr>
          <p:cNvPr id="23" name="Espace réservé pour une image  2">
            <a:extLst>
              <a:ext uri="{FF2B5EF4-FFF2-40B4-BE49-F238E27FC236}">
                <a16:creationId xmlns:a16="http://schemas.microsoft.com/office/drawing/2014/main" id="{3DD46572-C62E-4183-9BC1-95F5DEBFACC6}"/>
              </a:ext>
            </a:extLst>
          </p:cNvPr>
          <p:cNvSpPr>
            <a:spLocks noGrp="1"/>
          </p:cNvSpPr>
          <p:nvPr>
            <p:ph type="pic" sz="quarter" idx="14" hasCustomPrompt="1"/>
          </p:nvPr>
        </p:nvSpPr>
        <p:spPr>
          <a:xfrm>
            <a:off x="6101731" y="1480814"/>
            <a:ext cx="2577600" cy="1457596"/>
          </a:xfrm>
        </p:spPr>
        <p:txBody>
          <a:bodyPr lIns="0" tIns="0" rIns="0" bIns="0" anchor="ctr" anchorCtr="0"/>
          <a:lstStyle>
            <a:lvl1pPr algn="ctr">
              <a:defRPr b="0"/>
            </a:lvl1pPr>
          </a:lstStyle>
          <a:p>
            <a:r>
              <a:rPr lang="fr-FR" dirty="0"/>
              <a:t>Insérez une image</a:t>
            </a:r>
          </a:p>
        </p:txBody>
      </p:sp>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4870" y="1480814"/>
            <a:ext cx="2577600" cy="1457596"/>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
        <p:nvSpPr>
          <p:cNvPr id="26" name="Espace réservé du texte 3">
            <a:extLst>
              <a:ext uri="{FF2B5EF4-FFF2-40B4-BE49-F238E27FC236}">
                <a16:creationId xmlns:a16="http://schemas.microsoft.com/office/drawing/2014/main" id="{BC679F3B-A6D7-47FC-84EF-D6F675466B5B}"/>
              </a:ext>
            </a:extLst>
          </p:cNvPr>
          <p:cNvSpPr>
            <a:spLocks noGrp="1"/>
          </p:cNvSpPr>
          <p:nvPr>
            <p:ph type="body" sz="quarter" idx="17"/>
          </p:nvPr>
        </p:nvSpPr>
        <p:spPr>
          <a:xfrm>
            <a:off x="3277462" y="1480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7" name="Espace réservé du texte 3">
            <a:extLst>
              <a:ext uri="{FF2B5EF4-FFF2-40B4-BE49-F238E27FC236}">
                <a16:creationId xmlns:a16="http://schemas.microsoft.com/office/drawing/2014/main" id="{91E3590A-A167-4A36-8A57-D3391F98D114}"/>
              </a:ext>
            </a:extLst>
          </p:cNvPr>
          <p:cNvSpPr>
            <a:spLocks noGrp="1"/>
          </p:cNvSpPr>
          <p:nvPr>
            <p:ph type="body" sz="quarter" idx="18"/>
          </p:nvPr>
        </p:nvSpPr>
        <p:spPr>
          <a:xfrm>
            <a:off x="6101731" y="2938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7138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D219AFB-1C38-4C54-B346-C2E2A53EE2E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Tree>
    <p:extLst>
      <p:ext uri="{BB962C8B-B14F-4D97-AF65-F5344CB8AC3E}">
        <p14:creationId xmlns:p14="http://schemas.microsoft.com/office/powerpoint/2010/main" val="2172707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ame bleu - Fin">
    <p:bg>
      <p:bgPr>
        <a:solidFill>
          <a:schemeClr val="accent1"/>
        </a:solidFill>
        <a:effectLst/>
      </p:bgPr>
    </p:bg>
    <p:spTree>
      <p:nvGrpSpPr>
        <p:cNvPr id="1" name=""/>
        <p:cNvGrpSpPr/>
        <p:nvPr/>
      </p:nvGrpSpPr>
      <p:grpSpPr>
        <a:xfrm>
          <a:off x="0" y="0"/>
          <a:ext cx="0" cy="0"/>
          <a:chOff x="0" y="0"/>
          <a:chExt cx="0" cy="0"/>
        </a:xfrm>
      </p:grpSpPr>
      <p:pic>
        <p:nvPicPr>
          <p:cNvPr id="3" name="Image 2" descr="Une image contenant rideau&#10;&#10;Description générée automatiquement">
            <a:extLst>
              <a:ext uri="{FF2B5EF4-FFF2-40B4-BE49-F238E27FC236}">
                <a16:creationId xmlns:a16="http://schemas.microsoft.com/office/drawing/2014/main" id="{48FD5B54-6C92-4CD2-83C6-BE702EFA3635}"/>
              </a:ext>
            </a:extLst>
          </p:cNvPr>
          <p:cNvPicPr>
            <a:picLocks noChangeAspect="1"/>
          </p:cNvPicPr>
          <p:nvPr userDrawn="1"/>
        </p:nvPicPr>
        <p:blipFill rotWithShape="1">
          <a:blip r:embed="rId2"/>
          <a:srcRect l="190" t="188" r="293" b="387"/>
          <a:stretch/>
        </p:blipFill>
        <p:spPr>
          <a:xfrm>
            <a:off x="0" y="0"/>
            <a:ext cx="9144000" cy="5143499"/>
          </a:xfrm>
          <a:prstGeom prst="rect">
            <a:avLst/>
          </a:prstGeom>
        </p:spPr>
      </p:pic>
    </p:spTree>
    <p:extLst>
      <p:ext uri="{BB962C8B-B14F-4D97-AF65-F5344CB8AC3E}">
        <p14:creationId xmlns:p14="http://schemas.microsoft.com/office/powerpoint/2010/main" val="9526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rame gau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B381316-E309-43FD-8184-01786D34F60E}"/>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7" name="Espace réservé du texte 6">
            <a:extLst>
              <a:ext uri="{FF2B5EF4-FFF2-40B4-BE49-F238E27FC236}">
                <a16:creationId xmlns:a16="http://schemas.microsoft.com/office/drawing/2014/main" id="{98F60205-E5A8-41E9-9C4D-E65902E17B71}"/>
              </a:ext>
            </a:extLst>
          </p:cNvPr>
          <p:cNvSpPr>
            <a:spLocks noGrp="1"/>
          </p:cNvSpPr>
          <p:nvPr>
            <p:ph type="body" sz="quarter" idx="12"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0710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rame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5" name="Espace réservé du texte 6">
            <a:extLst>
              <a:ext uri="{FF2B5EF4-FFF2-40B4-BE49-F238E27FC236}">
                <a16:creationId xmlns:a16="http://schemas.microsoft.com/office/drawing/2014/main" id="{F43588F5-AF0C-4A0B-8811-04B6934DFF65}"/>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314273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rame circu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206846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9" name="Espace réservé du texte 3">
            <a:extLst>
              <a:ext uri="{FF2B5EF4-FFF2-40B4-BE49-F238E27FC236}">
                <a16:creationId xmlns:a16="http://schemas.microsoft.com/office/drawing/2014/main" id="{3851E499-2CD9-465A-AAB3-2F5DC256580F}"/>
              </a:ext>
            </a:extLst>
          </p:cNvPr>
          <p:cNvSpPr>
            <a:spLocks noGrp="1"/>
          </p:cNvSpPr>
          <p:nvPr>
            <p:ph type="body" sz="quarter" idx="14" hasCustomPrompt="1"/>
          </p:nvPr>
        </p:nvSpPr>
        <p:spPr>
          <a:xfrm>
            <a:off x="4256817" y="1724026"/>
            <a:ext cx="4325480" cy="2999986"/>
          </a:xfrm>
          <a:noFill/>
        </p:spPr>
        <p:txBody>
          <a:bodyPr lIns="0" tIns="0" rIns="0" bIns="0" anchor="ctr" anchorCtr="0">
            <a:normAutofit/>
          </a:bodyPr>
          <a:lstStyle>
            <a:lvl1pPr>
              <a:defRPr sz="1200"/>
            </a:lvl1pPr>
            <a:lvl3pPr>
              <a:defRPr/>
            </a:lvl3pPr>
          </a:lstStyle>
          <a:p>
            <a:pPr lvl="0"/>
            <a:r>
              <a:rPr lang="fr-FR" dirty="0"/>
              <a:t>Texte de niveau 1</a:t>
            </a:r>
          </a:p>
        </p:txBody>
      </p:sp>
    </p:spTree>
    <p:extLst>
      <p:ext uri="{BB962C8B-B14F-4D97-AF65-F5344CB8AC3E}">
        <p14:creationId xmlns:p14="http://schemas.microsoft.com/office/powerpoint/2010/main" val="23787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Contenu 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a:xfrm>
            <a:off x="4073235" y="608868"/>
            <a:ext cx="4509061" cy="1107996"/>
          </a:xfrm>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cxnSp>
        <p:nvCxnSpPr>
          <p:cNvPr id="12" name="Connecteur droit 11">
            <a:extLst>
              <a:ext uri="{FF2B5EF4-FFF2-40B4-BE49-F238E27FC236}">
                <a16:creationId xmlns:a16="http://schemas.microsoft.com/office/drawing/2014/main" id="{0A58CC3C-C8C6-4BB0-9B94-65DBEBDCD2E0}"/>
              </a:ext>
            </a:extLst>
          </p:cNvPr>
          <p:cNvCxnSpPr>
            <a:cxnSpLocks/>
          </p:cNvCxnSpPr>
          <p:nvPr userDrawn="1"/>
        </p:nvCxnSpPr>
        <p:spPr>
          <a:xfrm flipV="1">
            <a:off x="3928133" y="1768065"/>
            <a:ext cx="1159950" cy="2865538"/>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
        <p:nvSpPr>
          <p:cNvPr id="10" name="Espace réservé du texte 3">
            <a:extLst>
              <a:ext uri="{FF2B5EF4-FFF2-40B4-BE49-F238E27FC236}">
                <a16:creationId xmlns:a16="http://schemas.microsoft.com/office/drawing/2014/main" id="{B3A34263-CDF8-4923-94FA-0B3FABDBD48E}"/>
              </a:ext>
            </a:extLst>
          </p:cNvPr>
          <p:cNvSpPr>
            <a:spLocks noGrp="1"/>
          </p:cNvSpPr>
          <p:nvPr>
            <p:ph type="body" sz="quarter" idx="16" hasCustomPrompt="1"/>
          </p:nvPr>
        </p:nvSpPr>
        <p:spPr>
          <a:xfrm>
            <a:off x="4963163" y="1900223"/>
            <a:ext cx="3619134" cy="2522011"/>
          </a:xfrm>
          <a:noFill/>
        </p:spPr>
        <p:txBody>
          <a:bodyPr lIns="0" tIns="0" rIns="0" bIns="0" anchor="b" anchorCtr="0">
            <a:normAutofit/>
          </a:bodyPr>
          <a:lstStyle>
            <a:lvl1pPr>
              <a:defRPr sz="1200"/>
            </a:lvl1pPr>
          </a:lstStyle>
          <a:p>
            <a:pPr lvl="0"/>
            <a:r>
              <a:rPr lang="fr-FR" dirty="0"/>
              <a:t>Texte de niveau 1</a:t>
            </a:r>
          </a:p>
        </p:txBody>
      </p:sp>
      <p:sp>
        <p:nvSpPr>
          <p:cNvPr id="11" name="Espace réservé du texte 3">
            <a:extLst>
              <a:ext uri="{FF2B5EF4-FFF2-40B4-BE49-F238E27FC236}">
                <a16:creationId xmlns:a16="http://schemas.microsoft.com/office/drawing/2014/main" id="{C02CBB8B-46C8-40D9-80A2-98919B80EF4E}"/>
              </a:ext>
            </a:extLst>
          </p:cNvPr>
          <p:cNvSpPr>
            <a:spLocks noGrp="1"/>
          </p:cNvSpPr>
          <p:nvPr>
            <p:ph type="body" sz="quarter" idx="14" hasCustomPrompt="1"/>
          </p:nvPr>
        </p:nvSpPr>
        <p:spPr>
          <a:xfrm>
            <a:off x="454102" y="1900223"/>
            <a:ext cx="3619134" cy="2522010"/>
          </a:xfrm>
          <a:noFill/>
        </p:spPr>
        <p:txBody>
          <a:bodyPr lIns="0" tIns="0" rIns="0" bIns="0" anchor="t" anchorCtr="0">
            <a:normAutofit/>
          </a:bodyPr>
          <a:lstStyle>
            <a:lvl1pPr>
              <a:defRPr sz="1200"/>
            </a:lvl1pPr>
            <a:lvl3pPr>
              <a:defRPr/>
            </a:lvl3pPr>
          </a:lstStyle>
          <a:p>
            <a:pPr lvl="0"/>
            <a:r>
              <a:rPr lang="fr-FR" dirty="0"/>
              <a:t>Texte de niveau 1</a:t>
            </a:r>
          </a:p>
        </p:txBody>
      </p:sp>
    </p:spTree>
    <p:extLst>
      <p:ext uri="{BB962C8B-B14F-4D97-AF65-F5344CB8AC3E}">
        <p14:creationId xmlns:p14="http://schemas.microsoft.com/office/powerpoint/2010/main" val="130282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Keywords + Contenu 2 colonnes">
    <p:bg>
      <p:bgPr>
        <a:solidFill>
          <a:schemeClr val="bg1"/>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E82FA24-AF5C-4DB9-A9FC-4D118C655AB1}"/>
              </a:ext>
            </a:extLst>
          </p:cNvPr>
          <p:cNvSpPr>
            <a:spLocks noGrp="1"/>
          </p:cNvSpPr>
          <p:nvPr>
            <p:ph type="body" sz="quarter" idx="17" hasCustomPrompt="1"/>
          </p:nvPr>
        </p:nvSpPr>
        <p:spPr>
          <a:xfrm>
            <a:off x="-2279355" y="76525"/>
            <a:ext cx="16843764" cy="1565365"/>
          </a:xfrm>
        </p:spPr>
        <p:txBody>
          <a:bodyPr wrap="square" anchor="t">
            <a:spAutoFit/>
          </a:bodyPr>
          <a:lstStyle>
            <a:lvl1pPr algn="ctr">
              <a:lnSpc>
                <a:spcPct val="65000"/>
              </a:lnSpc>
              <a:spcBef>
                <a:spcPts val="0"/>
              </a:spcBef>
              <a:defRPr sz="15000" b="1" i="1" cap="all" baseline="0">
                <a:ln>
                  <a:solidFill>
                    <a:schemeClr val="tx1"/>
                  </a:solidFill>
                </a:ln>
                <a:noFill/>
                <a:latin typeface="+mj-lt"/>
              </a:defRPr>
            </a:lvl1pPr>
            <a:lvl2pPr algn="ctr">
              <a:lnSpc>
                <a:spcPct val="65000"/>
              </a:lnSpc>
              <a:spcBef>
                <a:spcPts val="0"/>
              </a:spcBef>
              <a:defRPr lang="fr-FR" sz="15000" b="1" i="1" kern="1200" cap="all" baseline="0" dirty="0" smtClean="0">
                <a:ln>
                  <a:solidFill>
                    <a:schemeClr val="tx1"/>
                  </a:solidFill>
                </a:ln>
                <a:noFill/>
                <a:latin typeface="+mj-lt"/>
                <a:ea typeface="+mn-ea"/>
                <a:cs typeface="+mn-cs"/>
              </a:defRPr>
            </a:lvl2pPr>
            <a:lvl3pPr algn="ctr">
              <a:lnSpc>
                <a:spcPct val="65000"/>
              </a:lnSpc>
              <a:spcBef>
                <a:spcPts val="0"/>
              </a:spcBef>
              <a:defRPr lang="fr-FR" sz="15000" b="1" i="1" kern="1200" cap="all" baseline="0" dirty="0" smtClean="0">
                <a:ln>
                  <a:solidFill>
                    <a:schemeClr val="tx1"/>
                  </a:solidFill>
                </a:ln>
                <a:noFill/>
                <a:latin typeface="+mj-lt"/>
                <a:ea typeface="+mn-ea"/>
                <a:cs typeface="+mn-cs"/>
              </a:defRPr>
            </a:lvl3pPr>
            <a:lvl4pPr algn="ctr">
              <a:lnSpc>
                <a:spcPct val="65000"/>
              </a:lnSpc>
              <a:spcBef>
                <a:spcPts val="0"/>
              </a:spcBef>
              <a:defRPr lang="fr-FR" sz="15000" b="1" i="1" kern="1200" cap="all" baseline="0" dirty="0" smtClean="0">
                <a:ln>
                  <a:solidFill>
                    <a:schemeClr val="tx1"/>
                  </a:solidFill>
                </a:ln>
                <a:noFill/>
                <a:latin typeface="+mj-lt"/>
                <a:ea typeface="+mn-ea"/>
                <a:cs typeface="+mn-cs"/>
              </a:defRPr>
            </a:lvl4pPr>
            <a:lvl5pPr algn="ctr">
              <a:lnSpc>
                <a:spcPct val="65000"/>
              </a:lnSpc>
              <a:spcBef>
                <a:spcPts val="0"/>
              </a:spcBef>
              <a:defRPr lang="fr-FR" sz="15000" b="1" i="1" kern="1200" cap="all" baseline="0" dirty="0" smtClean="0">
                <a:ln>
                  <a:solidFill>
                    <a:schemeClr val="tx1"/>
                  </a:solidFill>
                </a:ln>
                <a:noFill/>
                <a:latin typeface="+mj-lt"/>
                <a:ea typeface="+mn-ea"/>
                <a:cs typeface="+mn-cs"/>
              </a:defRPr>
            </a:lvl5pPr>
            <a:lvl6pPr algn="ctr">
              <a:lnSpc>
                <a:spcPct val="65000"/>
              </a:lnSpc>
              <a:spcBef>
                <a:spcPts val="0"/>
              </a:spcBef>
              <a:defRPr lang="fr-FR" sz="15000" b="1" i="1" kern="1200" cap="all" baseline="0" dirty="0" smtClean="0">
                <a:ln>
                  <a:solidFill>
                    <a:schemeClr val="tx1"/>
                  </a:solidFill>
                </a:ln>
                <a:noFill/>
                <a:latin typeface="+mj-lt"/>
                <a:ea typeface="+mn-ea"/>
                <a:cs typeface="+mn-cs"/>
              </a:defRPr>
            </a:lvl6pPr>
            <a:lvl7pPr algn="ctr">
              <a:lnSpc>
                <a:spcPct val="65000"/>
              </a:lnSpc>
              <a:spcBef>
                <a:spcPts val="0"/>
              </a:spcBef>
              <a:defRPr lang="fr-FR" sz="15000" b="1" i="1" kern="1200" cap="all" baseline="0" dirty="0" smtClean="0">
                <a:ln>
                  <a:solidFill>
                    <a:schemeClr val="tx1"/>
                  </a:solidFill>
                </a:ln>
                <a:noFill/>
                <a:latin typeface="+mj-lt"/>
                <a:ea typeface="+mn-ea"/>
                <a:cs typeface="+mn-cs"/>
              </a:defRPr>
            </a:lvl7pPr>
            <a:lvl8pPr algn="ctr">
              <a:lnSpc>
                <a:spcPct val="65000"/>
              </a:lnSpc>
              <a:spcBef>
                <a:spcPts val="0"/>
              </a:spcBef>
              <a:defRPr lang="fr-FR" sz="15000" b="1" i="1" kern="1200" cap="all" baseline="0" dirty="0" smtClean="0">
                <a:ln>
                  <a:solidFill>
                    <a:schemeClr val="tx1"/>
                  </a:solidFill>
                </a:ln>
                <a:noFill/>
                <a:latin typeface="+mj-lt"/>
                <a:ea typeface="+mn-ea"/>
                <a:cs typeface="+mn-cs"/>
              </a:defRPr>
            </a:lvl8pPr>
            <a:lvl9pPr algn="ctr">
              <a:lnSpc>
                <a:spcPct val="65000"/>
              </a:lnSpc>
              <a:spcBef>
                <a:spcPts val="0"/>
              </a:spcBef>
              <a:defRPr lang="fr-FR" sz="15000" b="1" i="1" kern="1200" cap="all" baseline="0" dirty="0" smtClean="0">
                <a:ln>
                  <a:solidFill>
                    <a:schemeClr val="tx1"/>
                  </a:solidFill>
                </a:ln>
                <a:noFill/>
                <a:latin typeface="+mj-lt"/>
                <a:ea typeface="+mn-ea"/>
                <a:cs typeface="+mn-cs"/>
              </a:defRPr>
            </a:lvl9pPr>
          </a:lstStyle>
          <a:p>
            <a:pPr lvl="0"/>
            <a:r>
              <a:rPr lang="fr-FR" dirty="0"/>
              <a:t>ICI VOTRE TITRE</a:t>
            </a:r>
          </a:p>
        </p:txBody>
      </p:sp>
      <p:sp>
        <p:nvSpPr>
          <p:cNvPr id="13" name="Espace réservé du texte 3">
            <a:extLst>
              <a:ext uri="{FF2B5EF4-FFF2-40B4-BE49-F238E27FC236}">
                <a16:creationId xmlns:a16="http://schemas.microsoft.com/office/drawing/2014/main" id="{70E9CAF1-D8F1-4783-B2EF-5A9486121628}"/>
              </a:ext>
            </a:extLst>
          </p:cNvPr>
          <p:cNvSpPr>
            <a:spLocks noGrp="1"/>
          </p:cNvSpPr>
          <p:nvPr>
            <p:ph type="body" sz="quarter" idx="16" hasCustomPrompt="1"/>
          </p:nvPr>
        </p:nvSpPr>
        <p:spPr>
          <a:xfrm>
            <a:off x="4963163" y="1900223"/>
            <a:ext cx="3619134" cy="2522011"/>
          </a:xfrm>
          <a:noFill/>
        </p:spPr>
        <p:txBody>
          <a:bodyPr lIns="0" tIns="0" rIns="0" bIns="0" anchor="b" anchorCtr="0">
            <a:normAutofit/>
          </a:bodyPr>
          <a:lstStyle>
            <a:lvl1pPr>
              <a:defRPr sz="1200"/>
            </a:lvl1pPr>
          </a:lstStyle>
          <a:p>
            <a:pPr lvl="0"/>
            <a:r>
              <a:rPr lang="fr-FR" dirty="0"/>
              <a:t>Texte de niveau 1</a:t>
            </a:r>
          </a:p>
        </p:txBody>
      </p:sp>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a:xfrm>
            <a:off x="226015" y="608868"/>
            <a:ext cx="8356282" cy="553998"/>
          </a:xfrm>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9" name="Espace réservé du texte 3">
            <a:extLst>
              <a:ext uri="{FF2B5EF4-FFF2-40B4-BE49-F238E27FC236}">
                <a16:creationId xmlns:a16="http://schemas.microsoft.com/office/drawing/2014/main" id="{3851E499-2CD9-465A-AAB3-2F5DC256580F}"/>
              </a:ext>
            </a:extLst>
          </p:cNvPr>
          <p:cNvSpPr>
            <a:spLocks noGrp="1"/>
          </p:cNvSpPr>
          <p:nvPr>
            <p:ph type="body" sz="quarter" idx="14" hasCustomPrompt="1"/>
          </p:nvPr>
        </p:nvSpPr>
        <p:spPr>
          <a:xfrm>
            <a:off x="454102" y="1900223"/>
            <a:ext cx="3619134" cy="2522010"/>
          </a:xfrm>
          <a:noFill/>
        </p:spPr>
        <p:txBody>
          <a:bodyPr lIns="0" tIns="0" rIns="0" bIns="0" anchor="t" anchorCtr="0">
            <a:normAutofit/>
          </a:bodyPr>
          <a:lstStyle>
            <a:lvl1pPr>
              <a:defRPr sz="1200"/>
            </a:lvl1pPr>
            <a:lvl3pPr>
              <a:defRPr/>
            </a:lvl3pPr>
          </a:lstStyle>
          <a:p>
            <a:pPr lvl="0"/>
            <a:r>
              <a:rPr lang="fr-FR" dirty="0"/>
              <a:t>Texte de niveau 1</a:t>
            </a:r>
          </a:p>
        </p:txBody>
      </p:sp>
      <p:cxnSp>
        <p:nvCxnSpPr>
          <p:cNvPr id="12" name="Connecteur droit 11">
            <a:extLst>
              <a:ext uri="{FF2B5EF4-FFF2-40B4-BE49-F238E27FC236}">
                <a16:creationId xmlns:a16="http://schemas.microsoft.com/office/drawing/2014/main" id="{0A58CC3C-C8C6-4BB0-9B94-65DBEBDCD2E0}"/>
              </a:ext>
            </a:extLst>
          </p:cNvPr>
          <p:cNvCxnSpPr>
            <a:cxnSpLocks/>
          </p:cNvCxnSpPr>
          <p:nvPr userDrawn="1"/>
        </p:nvCxnSpPr>
        <p:spPr>
          <a:xfrm flipV="1">
            <a:off x="3928133" y="1768065"/>
            <a:ext cx="1159950" cy="2865538"/>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08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5" name="Espace réservé du texte 4">
            <a:extLst>
              <a:ext uri="{FF2B5EF4-FFF2-40B4-BE49-F238E27FC236}">
                <a16:creationId xmlns:a16="http://schemas.microsoft.com/office/drawing/2014/main" id="{52FC72DE-683A-4C5C-B719-B26B060E8CE4}"/>
              </a:ext>
            </a:extLst>
          </p:cNvPr>
          <p:cNvSpPr>
            <a:spLocks noGrp="1"/>
          </p:cNvSpPr>
          <p:nvPr>
            <p:ph type="body" sz="quarter" idx="14" hasCustomPrompt="1"/>
          </p:nvPr>
        </p:nvSpPr>
        <p:spPr>
          <a:xfrm>
            <a:off x="254440" y="596349"/>
            <a:ext cx="8651022" cy="3866948"/>
          </a:xfrm>
          <a:noFill/>
        </p:spPr>
        <p:txBody>
          <a:bodyPr anchor="ctr"/>
          <a:lstStyle>
            <a:lvl1pPr algn="ctr">
              <a:spcBef>
                <a:spcPts val="0"/>
              </a:spcBef>
              <a:spcAft>
                <a:spcPts val="1400"/>
              </a:spcAft>
              <a:defRPr lang="fr-FR" sz="3200" b="1" i="1" kern="1200" dirty="0" smtClean="0">
                <a:solidFill>
                  <a:schemeClr val="tx1"/>
                </a:solidFill>
                <a:latin typeface="Balto" panose="020B0503040502020203" pitchFamily="34" charset="77"/>
                <a:ea typeface="+mn-ea"/>
                <a:cs typeface="+mn-cs"/>
              </a:defRPr>
            </a:lvl1pPr>
            <a:lvl2pPr algn="ctr">
              <a:spcBef>
                <a:spcPts val="0"/>
              </a:spcBef>
              <a:defRPr kumimoji="0" lang="fr-FR" sz="1100" b="1" i="0" u="none" strike="noStrike" kern="1200" cap="none" spc="300" normalizeH="0" baseline="0" dirty="0" smtClean="0">
                <a:ln>
                  <a:noFill/>
                </a:ln>
                <a:solidFill>
                  <a:schemeClr val="tx1"/>
                </a:solidFill>
                <a:effectLst/>
                <a:uLnTx/>
                <a:uFillTx/>
                <a:latin typeface="Balto" panose="020B0503040502020203" pitchFamily="34" charset="77"/>
                <a:ea typeface="+mn-ea"/>
                <a:cs typeface="+mn-cs"/>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pPr lvl="0"/>
            <a:r>
              <a:rPr lang="fr-FR" dirty="0"/>
              <a:t>«  LOREM IPSUM DOLOR SIT AMET, CONSECTETUR ELIT. »</a:t>
            </a:r>
          </a:p>
          <a:p>
            <a:pPr lvl="1"/>
            <a:r>
              <a:rPr lang="fr-FR" dirty="0"/>
              <a:t>PAUL LOUVE, WISCONSIN</a:t>
            </a:r>
          </a:p>
        </p:txBody>
      </p:sp>
    </p:spTree>
    <p:extLst>
      <p:ext uri="{BB962C8B-B14F-4D97-AF65-F5344CB8AC3E}">
        <p14:creationId xmlns:p14="http://schemas.microsoft.com/office/powerpoint/2010/main" val="311833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52697" y="608868"/>
            <a:ext cx="8229600" cy="553998"/>
          </a:xfrm>
          <a:prstGeom prst="rect">
            <a:avLst/>
          </a:prstGeom>
        </p:spPr>
        <p:txBody>
          <a:bodyPr vert="horz" lIns="0" tIns="0" rIns="0" bIns="0" rtlCol="0" anchor="t">
            <a:spAutoFit/>
          </a:bodyPr>
          <a:lstStyle/>
          <a:p>
            <a:r>
              <a:rPr lang="fr-FR" dirty="0"/>
              <a:t>Cliquez et modifiez le titre</a:t>
            </a:r>
          </a:p>
        </p:txBody>
      </p:sp>
      <p:sp>
        <p:nvSpPr>
          <p:cNvPr id="3" name="Espace réservé du texte 2"/>
          <p:cNvSpPr>
            <a:spLocks noGrp="1"/>
          </p:cNvSpPr>
          <p:nvPr>
            <p:ph type="body" idx="1"/>
          </p:nvPr>
        </p:nvSpPr>
        <p:spPr>
          <a:xfrm>
            <a:off x="457200" y="1672045"/>
            <a:ext cx="8229600" cy="2404211"/>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05</a:t>
            </a:r>
          </a:p>
          <a:p>
            <a:pPr lvl="5"/>
            <a:r>
              <a:rPr lang="fr-FR" dirty="0"/>
              <a:t>06</a:t>
            </a:r>
          </a:p>
          <a:p>
            <a:pPr lvl="6"/>
            <a:r>
              <a:rPr lang="fr-FR" dirty="0"/>
              <a:t>07</a:t>
            </a:r>
          </a:p>
          <a:p>
            <a:pPr lvl="7"/>
            <a:r>
              <a:rPr lang="fr-FR" dirty="0"/>
              <a:t>08</a:t>
            </a:r>
          </a:p>
          <a:p>
            <a:pPr lvl="8"/>
            <a:r>
              <a:rPr lang="fr-FR" dirty="0"/>
              <a:t>09</a:t>
            </a:r>
          </a:p>
        </p:txBody>
      </p:sp>
      <p:sp>
        <p:nvSpPr>
          <p:cNvPr id="6" name="Espace réservé du numéro de diapositive 5"/>
          <p:cNvSpPr>
            <a:spLocks noGrp="1"/>
          </p:cNvSpPr>
          <p:nvPr>
            <p:ph type="sldNum" sz="quarter" idx="4"/>
          </p:nvPr>
        </p:nvSpPr>
        <p:spPr>
          <a:xfrm>
            <a:off x="957995" y="4724011"/>
            <a:ext cx="2133600" cy="184666"/>
          </a:xfrm>
          <a:prstGeom prst="rect">
            <a:avLst/>
          </a:prstGeom>
        </p:spPr>
        <p:txBody>
          <a:bodyPr vert="horz" lIns="0" tIns="0" rIns="0" bIns="0" rtlCol="0" anchor="ctr">
            <a:spAutoFit/>
          </a:bodyPr>
          <a:lstStyle>
            <a:lvl1pPr algn="l">
              <a:defRPr sz="1200">
                <a:solidFill>
                  <a:schemeClr val="tx1"/>
                </a:solidFill>
              </a:defRPr>
            </a:lvl1pPr>
          </a:lstStyle>
          <a:p>
            <a:fld id="{7A6DC197-B13F-6440-9349-C18AF8FE5C02}" type="slidenum">
              <a:rPr lang="fr-FR" smtClean="0"/>
              <a:pPr/>
              <a:t>‹N°›</a:t>
            </a:fld>
            <a:endParaRPr lang="fr-FR" dirty="0"/>
          </a:p>
        </p:txBody>
      </p:sp>
      <p:cxnSp>
        <p:nvCxnSpPr>
          <p:cNvPr id="16" name="Connecteur droit 15">
            <a:extLst>
              <a:ext uri="{FF2B5EF4-FFF2-40B4-BE49-F238E27FC236}">
                <a16:creationId xmlns:a16="http://schemas.microsoft.com/office/drawing/2014/main" id="{B8BD061D-D328-4D2E-9166-A6F97149F812}"/>
              </a:ext>
            </a:extLst>
          </p:cNvPr>
          <p:cNvCxnSpPr>
            <a:cxnSpLocks/>
          </p:cNvCxnSpPr>
          <p:nvPr userDrawn="1"/>
        </p:nvCxnSpPr>
        <p:spPr>
          <a:xfrm flipV="1">
            <a:off x="887315" y="4760478"/>
            <a:ext cx="0" cy="129984"/>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
        <p:nvSpPr>
          <p:cNvPr id="7" name="Forme libre : forme 6">
            <a:extLst>
              <a:ext uri="{FF2B5EF4-FFF2-40B4-BE49-F238E27FC236}">
                <a16:creationId xmlns:a16="http://schemas.microsoft.com/office/drawing/2014/main" id="{E84D7546-7B0A-43F4-99C3-DB4F636AF8AC}"/>
              </a:ext>
            </a:extLst>
          </p:cNvPr>
          <p:cNvSpPr/>
          <p:nvPr userDrawn="1"/>
        </p:nvSpPr>
        <p:spPr>
          <a:xfrm>
            <a:off x="228634" y="4695143"/>
            <a:ext cx="568675" cy="249595"/>
          </a:xfrm>
          <a:custGeom>
            <a:avLst/>
            <a:gdLst>
              <a:gd name="connsiteX0" fmla="*/ 471363 w 1375927"/>
              <a:gd name="connsiteY0" fmla="*/ 483740 h 603902"/>
              <a:gd name="connsiteX1" fmla="*/ 394521 w 1375927"/>
              <a:gd name="connsiteY1" fmla="*/ 540984 h 603902"/>
              <a:gd name="connsiteX2" fmla="*/ 454344 w 1375927"/>
              <a:gd name="connsiteY2" fmla="*/ 582757 h 603902"/>
              <a:gd name="connsiteX3" fmla="*/ 545110 w 1375927"/>
              <a:gd name="connsiteY3" fmla="*/ 527060 h 603902"/>
              <a:gd name="connsiteX4" fmla="*/ 471363 w 1375927"/>
              <a:gd name="connsiteY4" fmla="*/ 483740 h 603902"/>
              <a:gd name="connsiteX5" fmla="*/ 694152 w 1375927"/>
              <a:gd name="connsiteY5" fmla="*/ 274360 h 603902"/>
              <a:gd name="connsiteX6" fmla="*/ 643612 w 1375927"/>
              <a:gd name="connsiteY6" fmla="*/ 371830 h 603902"/>
              <a:gd name="connsiteX7" fmla="*/ 694152 w 1375927"/>
              <a:gd name="connsiteY7" fmla="*/ 469816 h 603902"/>
              <a:gd name="connsiteX8" fmla="*/ 744692 w 1375927"/>
              <a:gd name="connsiteY8" fmla="*/ 371830 h 603902"/>
              <a:gd name="connsiteX9" fmla="*/ 694152 w 1375927"/>
              <a:gd name="connsiteY9" fmla="*/ 274360 h 603902"/>
              <a:gd name="connsiteX10" fmla="*/ 455376 w 1375927"/>
              <a:gd name="connsiteY10" fmla="*/ 274360 h 603902"/>
              <a:gd name="connsiteX11" fmla="*/ 419276 w 1375927"/>
              <a:gd name="connsiteY11" fmla="*/ 334183 h 603902"/>
              <a:gd name="connsiteX12" fmla="*/ 449703 w 1375927"/>
              <a:gd name="connsiteY12" fmla="*/ 386786 h 603902"/>
              <a:gd name="connsiteX13" fmla="*/ 487866 w 1375927"/>
              <a:gd name="connsiteY13" fmla="*/ 329541 h 603902"/>
              <a:gd name="connsiteX14" fmla="*/ 455376 w 1375927"/>
              <a:gd name="connsiteY14" fmla="*/ 274360 h 603902"/>
              <a:gd name="connsiteX15" fmla="*/ 694152 w 1375927"/>
              <a:gd name="connsiteY15" fmla="*/ 256310 h 603902"/>
              <a:gd name="connsiteX16" fmla="*/ 801420 w 1375927"/>
              <a:gd name="connsiteY16" fmla="*/ 372346 h 603902"/>
              <a:gd name="connsiteX17" fmla="*/ 694152 w 1375927"/>
              <a:gd name="connsiteY17" fmla="*/ 488897 h 603902"/>
              <a:gd name="connsiteX18" fmla="*/ 586883 w 1375927"/>
              <a:gd name="connsiteY18" fmla="*/ 372346 h 603902"/>
              <a:gd name="connsiteX19" fmla="*/ 694152 w 1375927"/>
              <a:gd name="connsiteY19" fmla="*/ 256310 h 603902"/>
              <a:gd name="connsiteX20" fmla="*/ 450219 w 1375927"/>
              <a:gd name="connsiteY20" fmla="*/ 256310 h 603902"/>
              <a:gd name="connsiteX21" fmla="*/ 516746 w 1375927"/>
              <a:gd name="connsiteY21" fmla="*/ 284159 h 603902"/>
              <a:gd name="connsiteX22" fmla="*/ 551814 w 1375927"/>
              <a:gd name="connsiteY22" fmla="*/ 257857 h 603902"/>
              <a:gd name="connsiteX23" fmla="*/ 576569 w 1375927"/>
              <a:gd name="connsiteY23" fmla="*/ 280033 h 603902"/>
              <a:gd name="connsiteX24" fmla="*/ 555424 w 1375927"/>
              <a:gd name="connsiteY24" fmla="*/ 304271 h 603902"/>
              <a:gd name="connsiteX25" fmla="*/ 539437 w 1375927"/>
              <a:gd name="connsiteY25" fmla="*/ 291894 h 603902"/>
              <a:gd name="connsiteX26" fmla="*/ 536859 w 1375927"/>
              <a:gd name="connsiteY26" fmla="*/ 288284 h 603902"/>
              <a:gd name="connsiteX27" fmla="*/ 529639 w 1375927"/>
              <a:gd name="connsiteY27" fmla="*/ 297051 h 603902"/>
              <a:gd name="connsiteX28" fmla="*/ 531702 w 1375927"/>
              <a:gd name="connsiteY28" fmla="*/ 305819 h 603902"/>
              <a:gd name="connsiteX29" fmla="*/ 536859 w 1375927"/>
              <a:gd name="connsiteY29" fmla="*/ 331604 h 603902"/>
              <a:gd name="connsiteX30" fmla="*/ 479614 w 1375927"/>
              <a:gd name="connsiteY30" fmla="*/ 402257 h 603902"/>
              <a:gd name="connsiteX31" fmla="*/ 454860 w 1375927"/>
              <a:gd name="connsiteY31" fmla="*/ 405351 h 603902"/>
              <a:gd name="connsiteX32" fmla="*/ 380597 w 1375927"/>
              <a:gd name="connsiteY32" fmla="*/ 432684 h 603902"/>
              <a:gd name="connsiteX33" fmla="*/ 390911 w 1375927"/>
              <a:gd name="connsiteY33" fmla="*/ 439904 h 603902"/>
              <a:gd name="connsiteX34" fmla="*/ 448156 w 1375927"/>
              <a:gd name="connsiteY34" fmla="*/ 439904 h 603902"/>
              <a:gd name="connsiteX35" fmla="*/ 554909 w 1375927"/>
              <a:gd name="connsiteY35" fmla="*/ 464659 h 603902"/>
              <a:gd name="connsiteX36" fmla="*/ 570896 w 1375927"/>
              <a:gd name="connsiteY36" fmla="*/ 510557 h 603902"/>
              <a:gd name="connsiteX37" fmla="*/ 458470 w 1375927"/>
              <a:gd name="connsiteY37" fmla="*/ 603902 h 603902"/>
              <a:gd name="connsiteX38" fmla="*/ 351717 w 1375927"/>
              <a:gd name="connsiteY38" fmla="*/ 544079 h 603902"/>
              <a:gd name="connsiteX39" fmla="*/ 404320 w 1375927"/>
              <a:gd name="connsiteY39" fmla="*/ 485287 h 603902"/>
              <a:gd name="connsiteX40" fmla="*/ 355843 w 1375927"/>
              <a:gd name="connsiteY40" fmla="*/ 437326 h 603902"/>
              <a:gd name="connsiteX41" fmla="*/ 403804 w 1375927"/>
              <a:gd name="connsiteY41" fmla="*/ 394006 h 603902"/>
              <a:gd name="connsiteX42" fmla="*/ 369251 w 1375927"/>
              <a:gd name="connsiteY42" fmla="*/ 334183 h 603902"/>
              <a:gd name="connsiteX43" fmla="*/ 450219 w 1375927"/>
              <a:gd name="connsiteY43" fmla="*/ 256310 h 603902"/>
              <a:gd name="connsiteX44" fmla="*/ 1105177 w 1375927"/>
              <a:gd name="connsiteY44" fmla="*/ 105205 h 603902"/>
              <a:gd name="connsiteX45" fmla="*/ 1154170 w 1375927"/>
              <a:gd name="connsiteY45" fmla="*/ 143884 h 603902"/>
              <a:gd name="connsiteX46" fmla="*/ 1130447 w 1375927"/>
              <a:gd name="connsiteY46" fmla="*/ 165544 h 603902"/>
              <a:gd name="connsiteX47" fmla="*/ 1104661 w 1375927"/>
              <a:gd name="connsiteY47" fmla="*/ 137179 h 603902"/>
              <a:gd name="connsiteX48" fmla="*/ 1107239 w 1375927"/>
              <a:gd name="connsiteY48" fmla="*/ 128928 h 603902"/>
              <a:gd name="connsiteX49" fmla="*/ 1108787 w 1375927"/>
              <a:gd name="connsiteY49" fmla="*/ 125318 h 603902"/>
              <a:gd name="connsiteX50" fmla="*/ 1100019 w 1375927"/>
              <a:gd name="connsiteY50" fmla="*/ 124286 h 603902"/>
              <a:gd name="connsiteX51" fmla="*/ 1061341 w 1375927"/>
              <a:gd name="connsiteY51" fmla="*/ 205254 h 603902"/>
              <a:gd name="connsiteX52" fmla="*/ 1061341 w 1375927"/>
              <a:gd name="connsiteY52" fmla="*/ 260435 h 603902"/>
              <a:gd name="connsiteX53" fmla="*/ 1104661 w 1375927"/>
              <a:gd name="connsiteY53" fmla="*/ 260435 h 603902"/>
              <a:gd name="connsiteX54" fmla="*/ 1104661 w 1375927"/>
              <a:gd name="connsiteY54" fmla="*/ 286737 h 603902"/>
              <a:gd name="connsiteX55" fmla="*/ 1061341 w 1375927"/>
              <a:gd name="connsiteY55" fmla="*/ 286737 h 603902"/>
              <a:gd name="connsiteX56" fmla="*/ 1061341 w 1375927"/>
              <a:gd name="connsiteY56" fmla="*/ 456407 h 603902"/>
              <a:gd name="connsiteX57" fmla="*/ 1104661 w 1375927"/>
              <a:gd name="connsiteY57" fmla="*/ 456407 h 603902"/>
              <a:gd name="connsiteX58" fmla="*/ 1104661 w 1375927"/>
              <a:gd name="connsiteY58" fmla="*/ 481677 h 603902"/>
              <a:gd name="connsiteX59" fmla="*/ 970575 w 1375927"/>
              <a:gd name="connsiteY59" fmla="*/ 481677 h 603902"/>
              <a:gd name="connsiteX60" fmla="*/ 970575 w 1375927"/>
              <a:gd name="connsiteY60" fmla="*/ 456407 h 603902"/>
              <a:gd name="connsiteX61" fmla="*/ 1011832 w 1375927"/>
              <a:gd name="connsiteY61" fmla="*/ 456407 h 603902"/>
              <a:gd name="connsiteX62" fmla="*/ 1011832 w 1375927"/>
              <a:gd name="connsiteY62" fmla="*/ 286737 h 603902"/>
              <a:gd name="connsiteX63" fmla="*/ 970575 w 1375927"/>
              <a:gd name="connsiteY63" fmla="*/ 286737 h 603902"/>
              <a:gd name="connsiteX64" fmla="*/ 970575 w 1375927"/>
              <a:gd name="connsiteY64" fmla="*/ 260435 h 603902"/>
              <a:gd name="connsiteX65" fmla="*/ 1011832 w 1375927"/>
              <a:gd name="connsiteY65" fmla="*/ 260435 h 603902"/>
              <a:gd name="connsiteX66" fmla="*/ 1011832 w 1375927"/>
              <a:gd name="connsiteY66" fmla="*/ 239291 h 603902"/>
              <a:gd name="connsiteX67" fmla="*/ 1105177 w 1375927"/>
              <a:gd name="connsiteY67" fmla="*/ 105205 h 603902"/>
              <a:gd name="connsiteX68" fmla="*/ 318712 w 1375927"/>
              <a:gd name="connsiteY68" fmla="*/ 105205 h 603902"/>
              <a:gd name="connsiteX69" fmla="*/ 367705 w 1375927"/>
              <a:gd name="connsiteY69" fmla="*/ 143884 h 603902"/>
              <a:gd name="connsiteX70" fmla="*/ 343982 w 1375927"/>
              <a:gd name="connsiteY70" fmla="*/ 165544 h 603902"/>
              <a:gd name="connsiteX71" fmla="*/ 318196 w 1375927"/>
              <a:gd name="connsiteY71" fmla="*/ 137179 h 603902"/>
              <a:gd name="connsiteX72" fmla="*/ 320774 w 1375927"/>
              <a:gd name="connsiteY72" fmla="*/ 128928 h 603902"/>
              <a:gd name="connsiteX73" fmla="*/ 322322 w 1375927"/>
              <a:gd name="connsiteY73" fmla="*/ 125318 h 603902"/>
              <a:gd name="connsiteX74" fmla="*/ 313554 w 1375927"/>
              <a:gd name="connsiteY74" fmla="*/ 124286 h 603902"/>
              <a:gd name="connsiteX75" fmla="*/ 274876 w 1375927"/>
              <a:gd name="connsiteY75" fmla="*/ 205254 h 603902"/>
              <a:gd name="connsiteX76" fmla="*/ 274876 w 1375927"/>
              <a:gd name="connsiteY76" fmla="*/ 260435 h 603902"/>
              <a:gd name="connsiteX77" fmla="*/ 318196 w 1375927"/>
              <a:gd name="connsiteY77" fmla="*/ 260435 h 603902"/>
              <a:gd name="connsiteX78" fmla="*/ 318196 w 1375927"/>
              <a:gd name="connsiteY78" fmla="*/ 286737 h 603902"/>
              <a:gd name="connsiteX79" fmla="*/ 274876 w 1375927"/>
              <a:gd name="connsiteY79" fmla="*/ 286737 h 603902"/>
              <a:gd name="connsiteX80" fmla="*/ 274876 w 1375927"/>
              <a:gd name="connsiteY80" fmla="*/ 456407 h 603902"/>
              <a:gd name="connsiteX81" fmla="*/ 318196 w 1375927"/>
              <a:gd name="connsiteY81" fmla="*/ 456407 h 603902"/>
              <a:gd name="connsiteX82" fmla="*/ 318196 w 1375927"/>
              <a:gd name="connsiteY82" fmla="*/ 481677 h 603902"/>
              <a:gd name="connsiteX83" fmla="*/ 184110 w 1375927"/>
              <a:gd name="connsiteY83" fmla="*/ 481677 h 603902"/>
              <a:gd name="connsiteX84" fmla="*/ 184110 w 1375927"/>
              <a:gd name="connsiteY84" fmla="*/ 456407 h 603902"/>
              <a:gd name="connsiteX85" fmla="*/ 225367 w 1375927"/>
              <a:gd name="connsiteY85" fmla="*/ 456407 h 603902"/>
              <a:gd name="connsiteX86" fmla="*/ 225367 w 1375927"/>
              <a:gd name="connsiteY86" fmla="*/ 286737 h 603902"/>
              <a:gd name="connsiteX87" fmla="*/ 184110 w 1375927"/>
              <a:gd name="connsiteY87" fmla="*/ 286737 h 603902"/>
              <a:gd name="connsiteX88" fmla="*/ 184110 w 1375927"/>
              <a:gd name="connsiteY88" fmla="*/ 260435 h 603902"/>
              <a:gd name="connsiteX89" fmla="*/ 225367 w 1375927"/>
              <a:gd name="connsiteY89" fmla="*/ 260435 h 603902"/>
              <a:gd name="connsiteX90" fmla="*/ 225367 w 1375927"/>
              <a:gd name="connsiteY90" fmla="*/ 239291 h 603902"/>
              <a:gd name="connsiteX91" fmla="*/ 318712 w 1375927"/>
              <a:gd name="connsiteY91" fmla="*/ 105205 h 603902"/>
              <a:gd name="connsiteX92" fmla="*/ 134602 w 1375927"/>
              <a:gd name="connsiteY92" fmla="*/ 104690 h 603902"/>
              <a:gd name="connsiteX93" fmla="*/ 183595 w 1375927"/>
              <a:gd name="connsiteY93" fmla="*/ 143369 h 603902"/>
              <a:gd name="connsiteX94" fmla="*/ 159872 w 1375927"/>
              <a:gd name="connsiteY94" fmla="*/ 165029 h 603902"/>
              <a:gd name="connsiteX95" fmla="*/ 134086 w 1375927"/>
              <a:gd name="connsiteY95" fmla="*/ 136664 h 603902"/>
              <a:gd name="connsiteX96" fmla="*/ 136664 w 1375927"/>
              <a:gd name="connsiteY96" fmla="*/ 128413 h 603902"/>
              <a:gd name="connsiteX97" fmla="*/ 138212 w 1375927"/>
              <a:gd name="connsiteY97" fmla="*/ 124803 h 603902"/>
              <a:gd name="connsiteX98" fmla="*/ 129444 w 1375927"/>
              <a:gd name="connsiteY98" fmla="*/ 123771 h 603902"/>
              <a:gd name="connsiteX99" fmla="*/ 90766 w 1375927"/>
              <a:gd name="connsiteY99" fmla="*/ 204739 h 603902"/>
              <a:gd name="connsiteX100" fmla="*/ 90766 w 1375927"/>
              <a:gd name="connsiteY100" fmla="*/ 259920 h 603902"/>
              <a:gd name="connsiteX101" fmla="*/ 134086 w 1375927"/>
              <a:gd name="connsiteY101" fmla="*/ 259920 h 603902"/>
              <a:gd name="connsiteX102" fmla="*/ 134086 w 1375927"/>
              <a:gd name="connsiteY102" fmla="*/ 286222 h 603902"/>
              <a:gd name="connsiteX103" fmla="*/ 90766 w 1375927"/>
              <a:gd name="connsiteY103" fmla="*/ 286222 h 603902"/>
              <a:gd name="connsiteX104" fmla="*/ 90766 w 1375927"/>
              <a:gd name="connsiteY104" fmla="*/ 455892 h 603902"/>
              <a:gd name="connsiteX105" fmla="*/ 134086 w 1375927"/>
              <a:gd name="connsiteY105" fmla="*/ 455892 h 603902"/>
              <a:gd name="connsiteX106" fmla="*/ 134086 w 1375927"/>
              <a:gd name="connsiteY106" fmla="*/ 481162 h 603902"/>
              <a:gd name="connsiteX107" fmla="*/ 0 w 1375927"/>
              <a:gd name="connsiteY107" fmla="*/ 481162 h 603902"/>
              <a:gd name="connsiteX108" fmla="*/ 0 w 1375927"/>
              <a:gd name="connsiteY108" fmla="*/ 455892 h 603902"/>
              <a:gd name="connsiteX109" fmla="*/ 41257 w 1375927"/>
              <a:gd name="connsiteY109" fmla="*/ 455892 h 603902"/>
              <a:gd name="connsiteX110" fmla="*/ 41257 w 1375927"/>
              <a:gd name="connsiteY110" fmla="*/ 286737 h 603902"/>
              <a:gd name="connsiteX111" fmla="*/ 0 w 1375927"/>
              <a:gd name="connsiteY111" fmla="*/ 286737 h 603902"/>
              <a:gd name="connsiteX112" fmla="*/ 0 w 1375927"/>
              <a:gd name="connsiteY112" fmla="*/ 260436 h 603902"/>
              <a:gd name="connsiteX113" fmla="*/ 41257 w 1375927"/>
              <a:gd name="connsiteY113" fmla="*/ 260436 h 603902"/>
              <a:gd name="connsiteX114" fmla="*/ 41257 w 1375927"/>
              <a:gd name="connsiteY114" fmla="*/ 239292 h 603902"/>
              <a:gd name="connsiteX115" fmla="*/ 134602 w 1375927"/>
              <a:gd name="connsiteY115" fmla="*/ 104690 h 603902"/>
              <a:gd name="connsiteX116" fmla="*/ 906627 w 1375927"/>
              <a:gd name="connsiteY116" fmla="*/ 98501 h 603902"/>
              <a:gd name="connsiteX117" fmla="*/ 906627 w 1375927"/>
              <a:gd name="connsiteY117" fmla="*/ 455891 h 603902"/>
              <a:gd name="connsiteX118" fmla="*/ 947884 w 1375927"/>
              <a:gd name="connsiteY118" fmla="*/ 455891 h 603902"/>
              <a:gd name="connsiteX119" fmla="*/ 947884 w 1375927"/>
              <a:gd name="connsiteY119" fmla="*/ 481161 h 603902"/>
              <a:gd name="connsiteX120" fmla="*/ 815861 w 1375927"/>
              <a:gd name="connsiteY120" fmla="*/ 481161 h 603902"/>
              <a:gd name="connsiteX121" fmla="*/ 815861 w 1375927"/>
              <a:gd name="connsiteY121" fmla="*/ 455891 h 603902"/>
              <a:gd name="connsiteX122" fmla="*/ 857118 w 1375927"/>
              <a:gd name="connsiteY122" fmla="*/ 455891 h 603902"/>
              <a:gd name="connsiteX123" fmla="*/ 857118 w 1375927"/>
              <a:gd name="connsiteY123" fmla="*/ 129444 h 603902"/>
              <a:gd name="connsiteX124" fmla="*/ 815861 w 1375927"/>
              <a:gd name="connsiteY124" fmla="*/ 129444 h 603902"/>
              <a:gd name="connsiteX125" fmla="*/ 815861 w 1375927"/>
              <a:gd name="connsiteY125" fmla="*/ 104174 h 603902"/>
              <a:gd name="connsiteX126" fmla="*/ 842678 w 1375927"/>
              <a:gd name="connsiteY126" fmla="*/ 104174 h 603902"/>
              <a:gd name="connsiteX127" fmla="*/ 901985 w 1375927"/>
              <a:gd name="connsiteY127" fmla="*/ 99532 h 603902"/>
              <a:gd name="connsiteX128" fmla="*/ 1294444 w 1375927"/>
              <a:gd name="connsiteY128" fmla="*/ 41256 h 603902"/>
              <a:gd name="connsiteX129" fmla="*/ 1299601 w 1375927"/>
              <a:gd name="connsiteY129" fmla="*/ 43319 h 603902"/>
              <a:gd name="connsiteX130" fmla="*/ 1303211 w 1375927"/>
              <a:gd name="connsiteY130" fmla="*/ 41256 h 603902"/>
              <a:gd name="connsiteX131" fmla="*/ 1308884 w 1375927"/>
              <a:gd name="connsiteY131" fmla="*/ 48476 h 603902"/>
              <a:gd name="connsiteX132" fmla="*/ 1315588 w 1375927"/>
              <a:gd name="connsiteY132" fmla="*/ 47445 h 603902"/>
              <a:gd name="connsiteX133" fmla="*/ 1310431 w 1375927"/>
              <a:gd name="connsiteY133" fmla="*/ 55180 h 603902"/>
              <a:gd name="connsiteX134" fmla="*/ 1320745 w 1375927"/>
              <a:gd name="connsiteY134" fmla="*/ 68589 h 603902"/>
              <a:gd name="connsiteX135" fmla="*/ 1318167 w 1375927"/>
              <a:gd name="connsiteY135" fmla="*/ 72715 h 603902"/>
              <a:gd name="connsiteX136" fmla="*/ 1324355 w 1375927"/>
              <a:gd name="connsiteY136" fmla="*/ 101079 h 603902"/>
              <a:gd name="connsiteX137" fmla="*/ 1314557 w 1375927"/>
              <a:gd name="connsiteY137" fmla="*/ 119129 h 603902"/>
              <a:gd name="connsiteX138" fmla="*/ 1298570 w 1375927"/>
              <a:gd name="connsiteY138" fmla="*/ 126865 h 603902"/>
              <a:gd name="connsiteX139" fmla="*/ 1296507 w 1375927"/>
              <a:gd name="connsiteY139" fmla="*/ 133569 h 603902"/>
              <a:gd name="connsiteX140" fmla="*/ 1305790 w 1375927"/>
              <a:gd name="connsiteY140" fmla="*/ 149556 h 603902"/>
              <a:gd name="connsiteX141" fmla="*/ 1309400 w 1375927"/>
              <a:gd name="connsiteY141" fmla="*/ 150588 h 603902"/>
              <a:gd name="connsiteX142" fmla="*/ 1314557 w 1375927"/>
              <a:gd name="connsiteY142" fmla="*/ 149041 h 603902"/>
              <a:gd name="connsiteX143" fmla="*/ 1316104 w 1375927"/>
              <a:gd name="connsiteY143" fmla="*/ 151619 h 603902"/>
              <a:gd name="connsiteX144" fmla="*/ 1307853 w 1375927"/>
              <a:gd name="connsiteY144" fmla="*/ 155229 h 603902"/>
              <a:gd name="connsiteX145" fmla="*/ 1300633 w 1375927"/>
              <a:gd name="connsiteY145" fmla="*/ 161418 h 603902"/>
              <a:gd name="connsiteX146" fmla="*/ 1299085 w 1375927"/>
              <a:gd name="connsiteY146" fmla="*/ 158323 h 603902"/>
              <a:gd name="connsiteX147" fmla="*/ 1302180 w 1375927"/>
              <a:gd name="connsiteY147" fmla="*/ 155229 h 603902"/>
              <a:gd name="connsiteX148" fmla="*/ 1301148 w 1375927"/>
              <a:gd name="connsiteY148" fmla="*/ 152135 h 603902"/>
              <a:gd name="connsiteX149" fmla="*/ 1298570 w 1375927"/>
              <a:gd name="connsiteY149" fmla="*/ 147493 h 603902"/>
              <a:gd name="connsiteX150" fmla="*/ 1291350 w 1375927"/>
              <a:gd name="connsiteY150" fmla="*/ 137179 h 603902"/>
              <a:gd name="connsiteX151" fmla="*/ 1284130 w 1375927"/>
              <a:gd name="connsiteY151" fmla="*/ 133053 h 603902"/>
              <a:gd name="connsiteX152" fmla="*/ 1281035 w 1375927"/>
              <a:gd name="connsiteY152" fmla="*/ 135116 h 603902"/>
              <a:gd name="connsiteX153" fmla="*/ 1277425 w 1375927"/>
              <a:gd name="connsiteY153" fmla="*/ 136663 h 603902"/>
              <a:gd name="connsiteX154" fmla="*/ 1267627 w 1375927"/>
              <a:gd name="connsiteY154" fmla="*/ 153682 h 603902"/>
              <a:gd name="connsiteX155" fmla="*/ 1267111 w 1375927"/>
              <a:gd name="connsiteY155" fmla="*/ 156776 h 603902"/>
              <a:gd name="connsiteX156" fmla="*/ 1271753 w 1375927"/>
              <a:gd name="connsiteY156" fmla="*/ 160386 h 603902"/>
              <a:gd name="connsiteX157" fmla="*/ 1271753 w 1375927"/>
              <a:gd name="connsiteY157" fmla="*/ 163996 h 603902"/>
              <a:gd name="connsiteX158" fmla="*/ 1262470 w 1375927"/>
              <a:gd name="connsiteY158" fmla="*/ 159355 h 603902"/>
              <a:gd name="connsiteX159" fmla="*/ 1253187 w 1375927"/>
              <a:gd name="connsiteY159" fmla="*/ 158839 h 603902"/>
              <a:gd name="connsiteX160" fmla="*/ 1254734 w 1375927"/>
              <a:gd name="connsiteY160" fmla="*/ 156261 h 603902"/>
              <a:gd name="connsiteX161" fmla="*/ 1258860 w 1375927"/>
              <a:gd name="connsiteY161" fmla="*/ 155229 h 603902"/>
              <a:gd name="connsiteX162" fmla="*/ 1261954 w 1375927"/>
              <a:gd name="connsiteY162" fmla="*/ 152135 h 603902"/>
              <a:gd name="connsiteX163" fmla="*/ 1263501 w 1375927"/>
              <a:gd name="connsiteY163" fmla="*/ 149041 h 603902"/>
              <a:gd name="connsiteX164" fmla="*/ 1268658 w 1375927"/>
              <a:gd name="connsiteY164" fmla="*/ 137695 h 603902"/>
              <a:gd name="connsiteX165" fmla="*/ 1269690 w 1375927"/>
              <a:gd name="connsiteY165" fmla="*/ 128412 h 603902"/>
              <a:gd name="connsiteX166" fmla="*/ 1267111 w 1375927"/>
              <a:gd name="connsiteY166" fmla="*/ 121708 h 603902"/>
              <a:gd name="connsiteX167" fmla="*/ 1260923 w 1375927"/>
              <a:gd name="connsiteY167" fmla="*/ 116035 h 603902"/>
              <a:gd name="connsiteX168" fmla="*/ 1262985 w 1375927"/>
              <a:gd name="connsiteY168" fmla="*/ 115003 h 603902"/>
              <a:gd name="connsiteX169" fmla="*/ 1262470 w 1375927"/>
              <a:gd name="connsiteY169" fmla="*/ 113456 h 603902"/>
              <a:gd name="connsiteX170" fmla="*/ 1260407 w 1375927"/>
              <a:gd name="connsiteY170" fmla="*/ 112425 h 603902"/>
              <a:gd name="connsiteX171" fmla="*/ 1259375 w 1375927"/>
              <a:gd name="connsiteY171" fmla="*/ 113972 h 603902"/>
              <a:gd name="connsiteX172" fmla="*/ 1254734 w 1375927"/>
              <a:gd name="connsiteY172" fmla="*/ 108815 h 603902"/>
              <a:gd name="connsiteX173" fmla="*/ 1246998 w 1375927"/>
              <a:gd name="connsiteY173" fmla="*/ 103142 h 603902"/>
              <a:gd name="connsiteX174" fmla="*/ 1248030 w 1375927"/>
              <a:gd name="connsiteY174" fmla="*/ 108299 h 603902"/>
              <a:gd name="connsiteX175" fmla="*/ 1236684 w 1375927"/>
              <a:gd name="connsiteY175" fmla="*/ 102626 h 603902"/>
              <a:gd name="connsiteX176" fmla="*/ 1231011 w 1375927"/>
              <a:gd name="connsiteY176" fmla="*/ 93343 h 603902"/>
              <a:gd name="connsiteX177" fmla="*/ 1237715 w 1375927"/>
              <a:gd name="connsiteY177" fmla="*/ 85092 h 603902"/>
              <a:gd name="connsiteX178" fmla="*/ 1236168 w 1375927"/>
              <a:gd name="connsiteY178" fmla="*/ 83545 h 603902"/>
              <a:gd name="connsiteX179" fmla="*/ 1235137 w 1375927"/>
              <a:gd name="connsiteY179" fmla="*/ 82513 h 603902"/>
              <a:gd name="connsiteX180" fmla="*/ 1231011 w 1375927"/>
              <a:gd name="connsiteY180" fmla="*/ 85608 h 603902"/>
              <a:gd name="connsiteX181" fmla="*/ 1228432 w 1375927"/>
              <a:gd name="connsiteY181" fmla="*/ 79935 h 603902"/>
              <a:gd name="connsiteX182" fmla="*/ 1225854 w 1375927"/>
              <a:gd name="connsiteY182" fmla="*/ 83545 h 603902"/>
              <a:gd name="connsiteX183" fmla="*/ 1225338 w 1375927"/>
              <a:gd name="connsiteY183" fmla="*/ 59822 h 603902"/>
              <a:gd name="connsiteX184" fmla="*/ 1243388 w 1375927"/>
              <a:gd name="connsiteY184" fmla="*/ 46929 h 603902"/>
              <a:gd name="connsiteX185" fmla="*/ 1242357 w 1375927"/>
              <a:gd name="connsiteY185" fmla="*/ 45898 h 603902"/>
              <a:gd name="connsiteX186" fmla="*/ 1251124 w 1375927"/>
              <a:gd name="connsiteY186" fmla="*/ 45898 h 603902"/>
              <a:gd name="connsiteX187" fmla="*/ 1249577 w 1375927"/>
              <a:gd name="connsiteY187" fmla="*/ 43835 h 603902"/>
              <a:gd name="connsiteX188" fmla="*/ 1255765 w 1375927"/>
              <a:gd name="connsiteY188" fmla="*/ 44350 h 603902"/>
              <a:gd name="connsiteX189" fmla="*/ 1263501 w 1375927"/>
              <a:gd name="connsiteY189" fmla="*/ 51055 h 603902"/>
              <a:gd name="connsiteX190" fmla="*/ 1272268 w 1375927"/>
              <a:gd name="connsiteY190" fmla="*/ 53118 h 603902"/>
              <a:gd name="connsiteX191" fmla="*/ 1280520 w 1375927"/>
              <a:gd name="connsiteY191" fmla="*/ 62916 h 603902"/>
              <a:gd name="connsiteX192" fmla="*/ 1282067 w 1375927"/>
              <a:gd name="connsiteY192" fmla="*/ 69105 h 603902"/>
              <a:gd name="connsiteX193" fmla="*/ 1281551 w 1375927"/>
              <a:gd name="connsiteY193" fmla="*/ 75809 h 603902"/>
              <a:gd name="connsiteX194" fmla="*/ 1278973 w 1375927"/>
              <a:gd name="connsiteY194" fmla="*/ 81482 h 603902"/>
              <a:gd name="connsiteX195" fmla="*/ 1281035 w 1375927"/>
              <a:gd name="connsiteY195" fmla="*/ 84576 h 603902"/>
              <a:gd name="connsiteX196" fmla="*/ 1277425 w 1375927"/>
              <a:gd name="connsiteY196" fmla="*/ 91281 h 603902"/>
              <a:gd name="connsiteX197" fmla="*/ 1284645 w 1375927"/>
              <a:gd name="connsiteY197" fmla="*/ 90765 h 603902"/>
              <a:gd name="connsiteX198" fmla="*/ 1290318 w 1375927"/>
              <a:gd name="connsiteY198" fmla="*/ 87671 h 603902"/>
              <a:gd name="connsiteX199" fmla="*/ 1293413 w 1375927"/>
              <a:gd name="connsiteY199" fmla="*/ 72199 h 603902"/>
              <a:gd name="connsiteX200" fmla="*/ 1293928 w 1375927"/>
              <a:gd name="connsiteY200" fmla="*/ 67558 h 603902"/>
              <a:gd name="connsiteX201" fmla="*/ 1293413 w 1375927"/>
              <a:gd name="connsiteY201" fmla="*/ 62916 h 603902"/>
              <a:gd name="connsiteX202" fmla="*/ 1294960 w 1375927"/>
              <a:gd name="connsiteY202" fmla="*/ 60853 h 603902"/>
              <a:gd name="connsiteX203" fmla="*/ 1296507 w 1375927"/>
              <a:gd name="connsiteY203" fmla="*/ 56728 h 603902"/>
              <a:gd name="connsiteX204" fmla="*/ 1285161 w 1375927"/>
              <a:gd name="connsiteY204" fmla="*/ 55696 h 603902"/>
              <a:gd name="connsiteX205" fmla="*/ 1285677 w 1375927"/>
              <a:gd name="connsiteY205" fmla="*/ 51055 h 603902"/>
              <a:gd name="connsiteX206" fmla="*/ 1290318 w 1375927"/>
              <a:gd name="connsiteY206" fmla="*/ 48992 h 603902"/>
              <a:gd name="connsiteX207" fmla="*/ 1291350 w 1375927"/>
              <a:gd name="connsiteY207" fmla="*/ 49508 h 603902"/>
              <a:gd name="connsiteX208" fmla="*/ 1291350 w 1375927"/>
              <a:gd name="connsiteY208" fmla="*/ 47445 h 603902"/>
              <a:gd name="connsiteX209" fmla="*/ 1292381 w 1375927"/>
              <a:gd name="connsiteY209" fmla="*/ 46929 h 603902"/>
              <a:gd name="connsiteX210" fmla="*/ 1291865 w 1375927"/>
              <a:gd name="connsiteY210" fmla="*/ 46413 h 603902"/>
              <a:gd name="connsiteX211" fmla="*/ 1290318 w 1375927"/>
              <a:gd name="connsiteY211" fmla="*/ 43319 h 603902"/>
              <a:gd name="connsiteX212" fmla="*/ 1294444 w 1375927"/>
              <a:gd name="connsiteY212" fmla="*/ 41256 h 603902"/>
              <a:gd name="connsiteX213" fmla="*/ 1278457 w 1375927"/>
              <a:gd name="connsiteY213" fmla="*/ 17534 h 603902"/>
              <a:gd name="connsiteX214" fmla="*/ 1198521 w 1375927"/>
              <a:gd name="connsiteY214" fmla="*/ 97470 h 603902"/>
              <a:gd name="connsiteX215" fmla="*/ 1278457 w 1375927"/>
              <a:gd name="connsiteY215" fmla="*/ 177406 h 603902"/>
              <a:gd name="connsiteX216" fmla="*/ 1358393 w 1375927"/>
              <a:gd name="connsiteY216" fmla="*/ 97470 h 603902"/>
              <a:gd name="connsiteX217" fmla="*/ 1278457 w 1375927"/>
              <a:gd name="connsiteY217" fmla="*/ 17534 h 603902"/>
              <a:gd name="connsiteX218" fmla="*/ 1278457 w 1375927"/>
              <a:gd name="connsiteY218" fmla="*/ 0 h 603902"/>
              <a:gd name="connsiteX219" fmla="*/ 1375927 w 1375927"/>
              <a:gd name="connsiteY219" fmla="*/ 97470 h 603902"/>
              <a:gd name="connsiteX220" fmla="*/ 1278457 w 1375927"/>
              <a:gd name="connsiteY220" fmla="*/ 194940 h 603902"/>
              <a:gd name="connsiteX221" fmla="*/ 1180987 w 1375927"/>
              <a:gd name="connsiteY221" fmla="*/ 97470 h 603902"/>
              <a:gd name="connsiteX222" fmla="*/ 1278457 w 1375927"/>
              <a:gd name="connsiteY222" fmla="*/ 0 h 60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1375927" h="603902">
                <a:moveTo>
                  <a:pt x="471363" y="483740"/>
                </a:moveTo>
                <a:cubicBezTo>
                  <a:pt x="413603" y="483740"/>
                  <a:pt x="394521" y="522419"/>
                  <a:pt x="394521" y="540984"/>
                </a:cubicBezTo>
                <a:cubicBezTo>
                  <a:pt x="394521" y="571927"/>
                  <a:pt x="426496" y="582757"/>
                  <a:pt x="454344" y="582757"/>
                </a:cubicBezTo>
                <a:cubicBezTo>
                  <a:pt x="540469" y="582757"/>
                  <a:pt x="545110" y="536859"/>
                  <a:pt x="545110" y="527060"/>
                </a:cubicBezTo>
                <a:cubicBezTo>
                  <a:pt x="545110" y="500243"/>
                  <a:pt x="540469" y="483740"/>
                  <a:pt x="471363" y="483740"/>
                </a:cubicBezTo>
                <a:close/>
                <a:moveTo>
                  <a:pt x="694152" y="274360"/>
                </a:moveTo>
                <a:cubicBezTo>
                  <a:pt x="647222" y="274360"/>
                  <a:pt x="643612" y="318711"/>
                  <a:pt x="643612" y="371830"/>
                </a:cubicBezTo>
                <a:cubicBezTo>
                  <a:pt x="643612" y="425464"/>
                  <a:pt x="647222" y="469816"/>
                  <a:pt x="694152" y="469816"/>
                </a:cubicBezTo>
                <a:cubicBezTo>
                  <a:pt x="741082" y="469816"/>
                  <a:pt x="744692" y="425464"/>
                  <a:pt x="744692" y="371830"/>
                </a:cubicBezTo>
                <a:cubicBezTo>
                  <a:pt x="744692" y="318711"/>
                  <a:pt x="741082" y="274360"/>
                  <a:pt x="694152" y="274360"/>
                </a:cubicBezTo>
                <a:close/>
                <a:moveTo>
                  <a:pt x="455376" y="274360"/>
                </a:moveTo>
                <a:cubicBezTo>
                  <a:pt x="432169" y="274360"/>
                  <a:pt x="419276" y="284159"/>
                  <a:pt x="419276" y="334183"/>
                </a:cubicBezTo>
                <a:cubicBezTo>
                  <a:pt x="419276" y="369251"/>
                  <a:pt x="429590" y="386786"/>
                  <a:pt x="449703" y="386786"/>
                </a:cubicBezTo>
                <a:cubicBezTo>
                  <a:pt x="485287" y="386786"/>
                  <a:pt x="487866" y="363063"/>
                  <a:pt x="487866" y="329541"/>
                </a:cubicBezTo>
                <a:cubicBezTo>
                  <a:pt x="487866" y="291379"/>
                  <a:pt x="478067" y="274360"/>
                  <a:pt x="455376" y="274360"/>
                </a:cubicBezTo>
                <a:close/>
                <a:moveTo>
                  <a:pt x="694152" y="256310"/>
                </a:moveTo>
                <a:cubicBezTo>
                  <a:pt x="754490" y="256310"/>
                  <a:pt x="801420" y="306850"/>
                  <a:pt x="801420" y="372346"/>
                </a:cubicBezTo>
                <a:cubicBezTo>
                  <a:pt x="801420" y="437842"/>
                  <a:pt x="754490" y="488897"/>
                  <a:pt x="694152" y="488897"/>
                </a:cubicBezTo>
                <a:cubicBezTo>
                  <a:pt x="633813" y="488897"/>
                  <a:pt x="586883" y="437842"/>
                  <a:pt x="586883" y="372346"/>
                </a:cubicBezTo>
                <a:cubicBezTo>
                  <a:pt x="586883" y="307366"/>
                  <a:pt x="633813" y="256310"/>
                  <a:pt x="694152" y="256310"/>
                </a:cubicBezTo>
                <a:close/>
                <a:moveTo>
                  <a:pt x="450219" y="256310"/>
                </a:moveTo>
                <a:cubicBezTo>
                  <a:pt x="480130" y="256310"/>
                  <a:pt x="501790" y="265593"/>
                  <a:pt x="516746" y="284159"/>
                </a:cubicBezTo>
                <a:cubicBezTo>
                  <a:pt x="522419" y="273329"/>
                  <a:pt x="533764" y="257857"/>
                  <a:pt x="551814" y="257857"/>
                </a:cubicBezTo>
                <a:cubicBezTo>
                  <a:pt x="563160" y="257857"/>
                  <a:pt x="576569" y="263530"/>
                  <a:pt x="576569" y="280033"/>
                </a:cubicBezTo>
                <a:cubicBezTo>
                  <a:pt x="576569" y="294473"/>
                  <a:pt x="567802" y="304271"/>
                  <a:pt x="555424" y="304271"/>
                </a:cubicBezTo>
                <a:cubicBezTo>
                  <a:pt x="548204" y="304271"/>
                  <a:pt x="543047" y="297051"/>
                  <a:pt x="539437" y="291894"/>
                </a:cubicBezTo>
                <a:cubicBezTo>
                  <a:pt x="538922" y="290347"/>
                  <a:pt x="537374" y="288800"/>
                  <a:pt x="536859" y="288284"/>
                </a:cubicBezTo>
                <a:cubicBezTo>
                  <a:pt x="533764" y="288800"/>
                  <a:pt x="529639" y="293957"/>
                  <a:pt x="529639" y="297051"/>
                </a:cubicBezTo>
                <a:cubicBezTo>
                  <a:pt x="529639" y="298599"/>
                  <a:pt x="530670" y="302209"/>
                  <a:pt x="531702" y="305819"/>
                </a:cubicBezTo>
                <a:cubicBezTo>
                  <a:pt x="533764" y="312523"/>
                  <a:pt x="536859" y="321806"/>
                  <a:pt x="536859" y="331604"/>
                </a:cubicBezTo>
                <a:cubicBezTo>
                  <a:pt x="536859" y="385239"/>
                  <a:pt x="490960" y="401226"/>
                  <a:pt x="479614" y="402257"/>
                </a:cubicBezTo>
                <a:lnTo>
                  <a:pt x="454860" y="405351"/>
                </a:lnTo>
                <a:cubicBezTo>
                  <a:pt x="415150" y="409477"/>
                  <a:pt x="380597" y="413603"/>
                  <a:pt x="380597" y="432684"/>
                </a:cubicBezTo>
                <a:cubicBezTo>
                  <a:pt x="380597" y="436294"/>
                  <a:pt x="384723" y="439904"/>
                  <a:pt x="390911" y="439904"/>
                </a:cubicBezTo>
                <a:lnTo>
                  <a:pt x="448156" y="439904"/>
                </a:lnTo>
                <a:cubicBezTo>
                  <a:pt x="522419" y="439904"/>
                  <a:pt x="537374" y="442999"/>
                  <a:pt x="554909" y="464659"/>
                </a:cubicBezTo>
                <a:cubicBezTo>
                  <a:pt x="565739" y="477036"/>
                  <a:pt x="570896" y="491992"/>
                  <a:pt x="570896" y="510557"/>
                </a:cubicBezTo>
                <a:cubicBezTo>
                  <a:pt x="570896" y="579663"/>
                  <a:pt x="510557" y="603902"/>
                  <a:pt x="458470" y="603902"/>
                </a:cubicBezTo>
                <a:cubicBezTo>
                  <a:pt x="373893" y="603902"/>
                  <a:pt x="351717" y="564707"/>
                  <a:pt x="351717" y="544079"/>
                </a:cubicBezTo>
                <a:cubicBezTo>
                  <a:pt x="351717" y="516230"/>
                  <a:pt x="369251" y="497149"/>
                  <a:pt x="404320" y="485287"/>
                </a:cubicBezTo>
                <a:cubicBezTo>
                  <a:pt x="380081" y="481162"/>
                  <a:pt x="355843" y="472394"/>
                  <a:pt x="355843" y="437326"/>
                </a:cubicBezTo>
                <a:cubicBezTo>
                  <a:pt x="355843" y="415150"/>
                  <a:pt x="372346" y="400710"/>
                  <a:pt x="403804" y="394006"/>
                </a:cubicBezTo>
                <a:cubicBezTo>
                  <a:pt x="380597" y="380081"/>
                  <a:pt x="369251" y="360484"/>
                  <a:pt x="369251" y="334183"/>
                </a:cubicBezTo>
                <a:cubicBezTo>
                  <a:pt x="369251" y="295504"/>
                  <a:pt x="397100" y="256310"/>
                  <a:pt x="450219" y="256310"/>
                </a:cubicBezTo>
                <a:close/>
                <a:moveTo>
                  <a:pt x="1105177" y="105205"/>
                </a:moveTo>
                <a:cubicBezTo>
                  <a:pt x="1129415" y="105205"/>
                  <a:pt x="1154170" y="117066"/>
                  <a:pt x="1154170" y="143884"/>
                </a:cubicBezTo>
                <a:cubicBezTo>
                  <a:pt x="1154170" y="156776"/>
                  <a:pt x="1141792" y="165544"/>
                  <a:pt x="1130447" y="165544"/>
                </a:cubicBezTo>
                <a:cubicBezTo>
                  <a:pt x="1114460" y="165544"/>
                  <a:pt x="1104661" y="154714"/>
                  <a:pt x="1104661" y="137179"/>
                </a:cubicBezTo>
                <a:cubicBezTo>
                  <a:pt x="1104661" y="133054"/>
                  <a:pt x="1106208" y="130991"/>
                  <a:pt x="1107239" y="128928"/>
                </a:cubicBezTo>
                <a:cubicBezTo>
                  <a:pt x="1108271" y="127896"/>
                  <a:pt x="1108271" y="126865"/>
                  <a:pt x="1108787" y="125318"/>
                </a:cubicBezTo>
                <a:cubicBezTo>
                  <a:pt x="1107239" y="124802"/>
                  <a:pt x="1103629" y="124286"/>
                  <a:pt x="1100019" y="124286"/>
                </a:cubicBezTo>
                <a:cubicBezTo>
                  <a:pt x="1076297" y="124286"/>
                  <a:pt x="1061341" y="155229"/>
                  <a:pt x="1061341" y="205254"/>
                </a:cubicBezTo>
                <a:cubicBezTo>
                  <a:pt x="1061341" y="205254"/>
                  <a:pt x="1061341" y="253731"/>
                  <a:pt x="1061341" y="260435"/>
                </a:cubicBezTo>
                <a:cubicBezTo>
                  <a:pt x="1067529" y="260435"/>
                  <a:pt x="1104661" y="260435"/>
                  <a:pt x="1104661" y="260435"/>
                </a:cubicBezTo>
                <a:lnTo>
                  <a:pt x="1104661" y="286737"/>
                </a:lnTo>
                <a:cubicBezTo>
                  <a:pt x="1104661" y="286737"/>
                  <a:pt x="1067529" y="286737"/>
                  <a:pt x="1061341" y="286737"/>
                </a:cubicBezTo>
                <a:cubicBezTo>
                  <a:pt x="1061341" y="293957"/>
                  <a:pt x="1061341" y="449187"/>
                  <a:pt x="1061341" y="456407"/>
                </a:cubicBezTo>
                <a:cubicBezTo>
                  <a:pt x="1067529" y="456407"/>
                  <a:pt x="1104661" y="456407"/>
                  <a:pt x="1104661" y="456407"/>
                </a:cubicBezTo>
                <a:lnTo>
                  <a:pt x="1104661" y="481677"/>
                </a:lnTo>
                <a:lnTo>
                  <a:pt x="970575" y="481677"/>
                </a:lnTo>
                <a:lnTo>
                  <a:pt x="970575" y="456407"/>
                </a:lnTo>
                <a:cubicBezTo>
                  <a:pt x="970575" y="456407"/>
                  <a:pt x="1005644" y="456407"/>
                  <a:pt x="1011832" y="456407"/>
                </a:cubicBezTo>
                <a:cubicBezTo>
                  <a:pt x="1011832" y="449187"/>
                  <a:pt x="1011832" y="293957"/>
                  <a:pt x="1011832" y="286737"/>
                </a:cubicBezTo>
                <a:cubicBezTo>
                  <a:pt x="1005644" y="286737"/>
                  <a:pt x="970575" y="286737"/>
                  <a:pt x="970575" y="286737"/>
                </a:cubicBezTo>
                <a:lnTo>
                  <a:pt x="970575" y="260435"/>
                </a:lnTo>
                <a:cubicBezTo>
                  <a:pt x="970575" y="260435"/>
                  <a:pt x="1005644" y="260435"/>
                  <a:pt x="1011832" y="260435"/>
                </a:cubicBezTo>
                <a:cubicBezTo>
                  <a:pt x="1011832" y="254762"/>
                  <a:pt x="1011832" y="239291"/>
                  <a:pt x="1011832" y="239291"/>
                </a:cubicBezTo>
                <a:cubicBezTo>
                  <a:pt x="1011832" y="153682"/>
                  <a:pt x="1045869" y="105205"/>
                  <a:pt x="1105177" y="105205"/>
                </a:cubicBezTo>
                <a:close/>
                <a:moveTo>
                  <a:pt x="318712" y="105205"/>
                </a:moveTo>
                <a:cubicBezTo>
                  <a:pt x="342950" y="105205"/>
                  <a:pt x="367705" y="117066"/>
                  <a:pt x="367705" y="143884"/>
                </a:cubicBezTo>
                <a:cubicBezTo>
                  <a:pt x="367705" y="156776"/>
                  <a:pt x="355327" y="165544"/>
                  <a:pt x="343982" y="165544"/>
                </a:cubicBezTo>
                <a:cubicBezTo>
                  <a:pt x="327994" y="165544"/>
                  <a:pt x="318196" y="154714"/>
                  <a:pt x="318196" y="137179"/>
                </a:cubicBezTo>
                <a:cubicBezTo>
                  <a:pt x="318196" y="133054"/>
                  <a:pt x="319743" y="130991"/>
                  <a:pt x="320774" y="128928"/>
                </a:cubicBezTo>
                <a:cubicBezTo>
                  <a:pt x="321806" y="127896"/>
                  <a:pt x="321806" y="126865"/>
                  <a:pt x="322322" y="125318"/>
                </a:cubicBezTo>
                <a:cubicBezTo>
                  <a:pt x="320774" y="124802"/>
                  <a:pt x="317680" y="124286"/>
                  <a:pt x="313554" y="124286"/>
                </a:cubicBezTo>
                <a:cubicBezTo>
                  <a:pt x="289832" y="124286"/>
                  <a:pt x="274876" y="155229"/>
                  <a:pt x="274876" y="205254"/>
                </a:cubicBezTo>
                <a:cubicBezTo>
                  <a:pt x="274876" y="205254"/>
                  <a:pt x="274876" y="253731"/>
                  <a:pt x="274876" y="260435"/>
                </a:cubicBezTo>
                <a:cubicBezTo>
                  <a:pt x="281064" y="260435"/>
                  <a:pt x="318196" y="260435"/>
                  <a:pt x="318196" y="260435"/>
                </a:cubicBezTo>
                <a:lnTo>
                  <a:pt x="318196" y="286737"/>
                </a:lnTo>
                <a:cubicBezTo>
                  <a:pt x="318196" y="286737"/>
                  <a:pt x="281064" y="286737"/>
                  <a:pt x="274876" y="286737"/>
                </a:cubicBezTo>
                <a:cubicBezTo>
                  <a:pt x="274876" y="293957"/>
                  <a:pt x="274876" y="449187"/>
                  <a:pt x="274876" y="456407"/>
                </a:cubicBezTo>
                <a:cubicBezTo>
                  <a:pt x="281064" y="456407"/>
                  <a:pt x="318196" y="456407"/>
                  <a:pt x="318196" y="456407"/>
                </a:cubicBezTo>
                <a:lnTo>
                  <a:pt x="318196" y="481677"/>
                </a:lnTo>
                <a:lnTo>
                  <a:pt x="184110" y="481677"/>
                </a:lnTo>
                <a:lnTo>
                  <a:pt x="184110" y="456407"/>
                </a:lnTo>
                <a:cubicBezTo>
                  <a:pt x="184110" y="456407"/>
                  <a:pt x="219179" y="456407"/>
                  <a:pt x="225367" y="456407"/>
                </a:cubicBezTo>
                <a:cubicBezTo>
                  <a:pt x="225367" y="449187"/>
                  <a:pt x="225367" y="293957"/>
                  <a:pt x="225367" y="286737"/>
                </a:cubicBezTo>
                <a:cubicBezTo>
                  <a:pt x="219179" y="286737"/>
                  <a:pt x="184110" y="286737"/>
                  <a:pt x="184110" y="286737"/>
                </a:cubicBezTo>
                <a:lnTo>
                  <a:pt x="184110" y="260435"/>
                </a:lnTo>
                <a:cubicBezTo>
                  <a:pt x="184110" y="260435"/>
                  <a:pt x="219179" y="260435"/>
                  <a:pt x="225367" y="260435"/>
                </a:cubicBezTo>
                <a:cubicBezTo>
                  <a:pt x="225367" y="254762"/>
                  <a:pt x="225367" y="239291"/>
                  <a:pt x="225367" y="239291"/>
                </a:cubicBezTo>
                <a:cubicBezTo>
                  <a:pt x="225367" y="153682"/>
                  <a:pt x="259404" y="105205"/>
                  <a:pt x="318712" y="105205"/>
                </a:cubicBezTo>
                <a:close/>
                <a:moveTo>
                  <a:pt x="134602" y="104690"/>
                </a:moveTo>
                <a:cubicBezTo>
                  <a:pt x="158840" y="104690"/>
                  <a:pt x="183595" y="116551"/>
                  <a:pt x="183595" y="143369"/>
                </a:cubicBezTo>
                <a:cubicBezTo>
                  <a:pt x="183595" y="156261"/>
                  <a:pt x="171217" y="165029"/>
                  <a:pt x="159872" y="165029"/>
                </a:cubicBezTo>
                <a:cubicBezTo>
                  <a:pt x="143884" y="165029"/>
                  <a:pt x="134086" y="154199"/>
                  <a:pt x="134086" y="136664"/>
                </a:cubicBezTo>
                <a:cubicBezTo>
                  <a:pt x="134086" y="132539"/>
                  <a:pt x="135633" y="130476"/>
                  <a:pt x="136664" y="128413"/>
                </a:cubicBezTo>
                <a:cubicBezTo>
                  <a:pt x="137696" y="127381"/>
                  <a:pt x="137696" y="126350"/>
                  <a:pt x="138212" y="124803"/>
                </a:cubicBezTo>
                <a:cubicBezTo>
                  <a:pt x="136664" y="124287"/>
                  <a:pt x="133570" y="123771"/>
                  <a:pt x="129444" y="123771"/>
                </a:cubicBezTo>
                <a:cubicBezTo>
                  <a:pt x="105722" y="123771"/>
                  <a:pt x="90766" y="154714"/>
                  <a:pt x="90766" y="204739"/>
                </a:cubicBezTo>
                <a:cubicBezTo>
                  <a:pt x="90766" y="204739"/>
                  <a:pt x="90766" y="253216"/>
                  <a:pt x="90766" y="259920"/>
                </a:cubicBezTo>
                <a:cubicBezTo>
                  <a:pt x="96954" y="259920"/>
                  <a:pt x="134086" y="259920"/>
                  <a:pt x="134086" y="259920"/>
                </a:cubicBezTo>
                <a:lnTo>
                  <a:pt x="134086" y="286222"/>
                </a:lnTo>
                <a:cubicBezTo>
                  <a:pt x="134086" y="286222"/>
                  <a:pt x="96954" y="286222"/>
                  <a:pt x="90766" y="286222"/>
                </a:cubicBezTo>
                <a:cubicBezTo>
                  <a:pt x="90766" y="293442"/>
                  <a:pt x="90766" y="448672"/>
                  <a:pt x="90766" y="455892"/>
                </a:cubicBezTo>
                <a:cubicBezTo>
                  <a:pt x="96954" y="455892"/>
                  <a:pt x="134086" y="455892"/>
                  <a:pt x="134086" y="455892"/>
                </a:cubicBezTo>
                <a:lnTo>
                  <a:pt x="134086" y="481162"/>
                </a:lnTo>
                <a:lnTo>
                  <a:pt x="0" y="481162"/>
                </a:lnTo>
                <a:lnTo>
                  <a:pt x="0" y="455892"/>
                </a:lnTo>
                <a:cubicBezTo>
                  <a:pt x="0" y="455892"/>
                  <a:pt x="35069" y="455892"/>
                  <a:pt x="41257" y="455892"/>
                </a:cubicBezTo>
                <a:cubicBezTo>
                  <a:pt x="41257" y="448672"/>
                  <a:pt x="41257" y="293957"/>
                  <a:pt x="41257" y="286737"/>
                </a:cubicBezTo>
                <a:cubicBezTo>
                  <a:pt x="35069" y="286737"/>
                  <a:pt x="0" y="286737"/>
                  <a:pt x="0" y="286737"/>
                </a:cubicBezTo>
                <a:lnTo>
                  <a:pt x="0" y="260436"/>
                </a:lnTo>
                <a:cubicBezTo>
                  <a:pt x="0" y="260436"/>
                  <a:pt x="35069" y="260436"/>
                  <a:pt x="41257" y="260436"/>
                </a:cubicBezTo>
                <a:cubicBezTo>
                  <a:pt x="41257" y="254763"/>
                  <a:pt x="41257" y="239292"/>
                  <a:pt x="41257" y="239292"/>
                </a:cubicBezTo>
                <a:cubicBezTo>
                  <a:pt x="41257" y="153683"/>
                  <a:pt x="75294" y="105206"/>
                  <a:pt x="134602" y="104690"/>
                </a:cubicBezTo>
                <a:close/>
                <a:moveTo>
                  <a:pt x="906627" y="98501"/>
                </a:moveTo>
                <a:cubicBezTo>
                  <a:pt x="906627" y="98501"/>
                  <a:pt x="906627" y="448155"/>
                  <a:pt x="906627" y="455891"/>
                </a:cubicBezTo>
                <a:cubicBezTo>
                  <a:pt x="912815" y="455891"/>
                  <a:pt x="947884" y="455891"/>
                  <a:pt x="947884" y="455891"/>
                </a:cubicBezTo>
                <a:lnTo>
                  <a:pt x="947884" y="481161"/>
                </a:lnTo>
                <a:lnTo>
                  <a:pt x="815861" y="481161"/>
                </a:lnTo>
                <a:lnTo>
                  <a:pt x="815861" y="455891"/>
                </a:lnTo>
                <a:cubicBezTo>
                  <a:pt x="815861" y="455891"/>
                  <a:pt x="850930" y="455891"/>
                  <a:pt x="857118" y="455891"/>
                </a:cubicBezTo>
                <a:cubicBezTo>
                  <a:pt x="857118" y="448671"/>
                  <a:pt x="857118" y="136664"/>
                  <a:pt x="857118" y="129444"/>
                </a:cubicBezTo>
                <a:cubicBezTo>
                  <a:pt x="850930" y="129444"/>
                  <a:pt x="815861" y="129444"/>
                  <a:pt x="815861" y="129444"/>
                </a:cubicBezTo>
                <a:lnTo>
                  <a:pt x="815861" y="104174"/>
                </a:lnTo>
                <a:lnTo>
                  <a:pt x="842678" y="104174"/>
                </a:lnTo>
                <a:cubicBezTo>
                  <a:pt x="866401" y="104174"/>
                  <a:pt x="885483" y="102627"/>
                  <a:pt x="901985" y="99532"/>
                </a:cubicBezTo>
                <a:close/>
                <a:moveTo>
                  <a:pt x="1294444" y="41256"/>
                </a:moveTo>
                <a:cubicBezTo>
                  <a:pt x="1296507" y="41256"/>
                  <a:pt x="1299601" y="43319"/>
                  <a:pt x="1299601" y="43319"/>
                </a:cubicBezTo>
                <a:cubicBezTo>
                  <a:pt x="1299601" y="43319"/>
                  <a:pt x="1299601" y="40740"/>
                  <a:pt x="1303211" y="41256"/>
                </a:cubicBezTo>
                <a:cubicBezTo>
                  <a:pt x="1306821" y="41772"/>
                  <a:pt x="1308884" y="48476"/>
                  <a:pt x="1308884" y="48476"/>
                </a:cubicBezTo>
                <a:lnTo>
                  <a:pt x="1315588" y="47445"/>
                </a:lnTo>
                <a:lnTo>
                  <a:pt x="1310431" y="55180"/>
                </a:lnTo>
                <a:cubicBezTo>
                  <a:pt x="1312494" y="57243"/>
                  <a:pt x="1320745" y="64979"/>
                  <a:pt x="1320745" y="68589"/>
                </a:cubicBezTo>
                <a:cubicBezTo>
                  <a:pt x="1320745" y="72715"/>
                  <a:pt x="1318167" y="72715"/>
                  <a:pt x="1318167" y="72715"/>
                </a:cubicBezTo>
                <a:cubicBezTo>
                  <a:pt x="1319714" y="75293"/>
                  <a:pt x="1327965" y="86123"/>
                  <a:pt x="1324355" y="101079"/>
                </a:cubicBezTo>
                <a:cubicBezTo>
                  <a:pt x="1322293" y="114488"/>
                  <a:pt x="1317651" y="117066"/>
                  <a:pt x="1314557" y="119129"/>
                </a:cubicBezTo>
                <a:cubicBezTo>
                  <a:pt x="1311463" y="121192"/>
                  <a:pt x="1301664" y="124286"/>
                  <a:pt x="1298570" y="126865"/>
                </a:cubicBezTo>
                <a:cubicBezTo>
                  <a:pt x="1295475" y="129443"/>
                  <a:pt x="1295991" y="132022"/>
                  <a:pt x="1296507" y="133569"/>
                </a:cubicBezTo>
                <a:cubicBezTo>
                  <a:pt x="1297538" y="135116"/>
                  <a:pt x="1304243" y="148525"/>
                  <a:pt x="1305790" y="149556"/>
                </a:cubicBezTo>
                <a:cubicBezTo>
                  <a:pt x="1306821" y="150072"/>
                  <a:pt x="1307853" y="151103"/>
                  <a:pt x="1309400" y="150588"/>
                </a:cubicBezTo>
                <a:cubicBezTo>
                  <a:pt x="1310947" y="150072"/>
                  <a:pt x="1313010" y="149041"/>
                  <a:pt x="1314557" y="149041"/>
                </a:cubicBezTo>
                <a:cubicBezTo>
                  <a:pt x="1316104" y="149041"/>
                  <a:pt x="1316104" y="151619"/>
                  <a:pt x="1316104" y="151619"/>
                </a:cubicBezTo>
                <a:cubicBezTo>
                  <a:pt x="1316104" y="151619"/>
                  <a:pt x="1312494" y="152651"/>
                  <a:pt x="1307853" y="155229"/>
                </a:cubicBezTo>
                <a:cubicBezTo>
                  <a:pt x="1303211" y="157808"/>
                  <a:pt x="1300633" y="161418"/>
                  <a:pt x="1300633" y="161418"/>
                </a:cubicBezTo>
                <a:cubicBezTo>
                  <a:pt x="1300633" y="161418"/>
                  <a:pt x="1298570" y="159871"/>
                  <a:pt x="1299085" y="158323"/>
                </a:cubicBezTo>
                <a:cubicBezTo>
                  <a:pt x="1299601" y="157292"/>
                  <a:pt x="1302180" y="156261"/>
                  <a:pt x="1302180" y="155229"/>
                </a:cubicBezTo>
                <a:cubicBezTo>
                  <a:pt x="1302180" y="154198"/>
                  <a:pt x="1301148" y="152135"/>
                  <a:pt x="1301148" y="152135"/>
                </a:cubicBezTo>
                <a:cubicBezTo>
                  <a:pt x="1300117" y="150072"/>
                  <a:pt x="1299601" y="149556"/>
                  <a:pt x="1298570" y="147493"/>
                </a:cubicBezTo>
                <a:cubicBezTo>
                  <a:pt x="1297538" y="145946"/>
                  <a:pt x="1293928" y="139758"/>
                  <a:pt x="1291350" y="137179"/>
                </a:cubicBezTo>
                <a:cubicBezTo>
                  <a:pt x="1288771" y="135116"/>
                  <a:pt x="1284130" y="133053"/>
                  <a:pt x="1284130" y="133053"/>
                </a:cubicBezTo>
                <a:cubicBezTo>
                  <a:pt x="1284130" y="133053"/>
                  <a:pt x="1283098" y="134085"/>
                  <a:pt x="1281035" y="135116"/>
                </a:cubicBezTo>
                <a:cubicBezTo>
                  <a:pt x="1278973" y="135632"/>
                  <a:pt x="1278973" y="135632"/>
                  <a:pt x="1277425" y="136663"/>
                </a:cubicBezTo>
                <a:cubicBezTo>
                  <a:pt x="1275878" y="137695"/>
                  <a:pt x="1268142" y="152651"/>
                  <a:pt x="1267627" y="153682"/>
                </a:cubicBezTo>
                <a:cubicBezTo>
                  <a:pt x="1267111" y="154713"/>
                  <a:pt x="1266595" y="155745"/>
                  <a:pt x="1267111" y="156776"/>
                </a:cubicBezTo>
                <a:cubicBezTo>
                  <a:pt x="1267627" y="158323"/>
                  <a:pt x="1269690" y="159355"/>
                  <a:pt x="1271753" y="160386"/>
                </a:cubicBezTo>
                <a:cubicBezTo>
                  <a:pt x="1273815" y="161418"/>
                  <a:pt x="1271753" y="163996"/>
                  <a:pt x="1271753" y="163996"/>
                </a:cubicBezTo>
                <a:cubicBezTo>
                  <a:pt x="1271753" y="163996"/>
                  <a:pt x="1267627" y="160386"/>
                  <a:pt x="1262470" y="159355"/>
                </a:cubicBezTo>
                <a:cubicBezTo>
                  <a:pt x="1257313" y="158323"/>
                  <a:pt x="1253187" y="158839"/>
                  <a:pt x="1253187" y="158839"/>
                </a:cubicBezTo>
                <a:cubicBezTo>
                  <a:pt x="1253187" y="158839"/>
                  <a:pt x="1253703" y="156776"/>
                  <a:pt x="1254734" y="156261"/>
                </a:cubicBezTo>
                <a:cubicBezTo>
                  <a:pt x="1256281" y="155229"/>
                  <a:pt x="1257828" y="155745"/>
                  <a:pt x="1258860" y="155229"/>
                </a:cubicBezTo>
                <a:cubicBezTo>
                  <a:pt x="1259891" y="154713"/>
                  <a:pt x="1261954" y="152135"/>
                  <a:pt x="1261954" y="152135"/>
                </a:cubicBezTo>
                <a:cubicBezTo>
                  <a:pt x="1261954" y="152135"/>
                  <a:pt x="1262985" y="150072"/>
                  <a:pt x="1263501" y="149041"/>
                </a:cubicBezTo>
                <a:cubicBezTo>
                  <a:pt x="1264532" y="146978"/>
                  <a:pt x="1268658" y="137695"/>
                  <a:pt x="1268658" y="137695"/>
                </a:cubicBezTo>
                <a:cubicBezTo>
                  <a:pt x="1268658" y="137695"/>
                  <a:pt x="1270205" y="132538"/>
                  <a:pt x="1269690" y="128412"/>
                </a:cubicBezTo>
                <a:cubicBezTo>
                  <a:pt x="1269174" y="124802"/>
                  <a:pt x="1268658" y="123255"/>
                  <a:pt x="1267111" y="121708"/>
                </a:cubicBezTo>
                <a:cubicBezTo>
                  <a:pt x="1264532" y="119129"/>
                  <a:pt x="1260407" y="117066"/>
                  <a:pt x="1260923" y="116035"/>
                </a:cubicBezTo>
                <a:cubicBezTo>
                  <a:pt x="1261438" y="115003"/>
                  <a:pt x="1262985" y="115003"/>
                  <a:pt x="1262985" y="115003"/>
                </a:cubicBezTo>
                <a:cubicBezTo>
                  <a:pt x="1262985" y="115003"/>
                  <a:pt x="1263501" y="114488"/>
                  <a:pt x="1262470" y="113456"/>
                </a:cubicBezTo>
                <a:cubicBezTo>
                  <a:pt x="1261954" y="112425"/>
                  <a:pt x="1260923" y="112425"/>
                  <a:pt x="1260407" y="112425"/>
                </a:cubicBezTo>
                <a:cubicBezTo>
                  <a:pt x="1259891" y="112941"/>
                  <a:pt x="1259375" y="113972"/>
                  <a:pt x="1259375" y="113972"/>
                </a:cubicBezTo>
                <a:cubicBezTo>
                  <a:pt x="1259375" y="113972"/>
                  <a:pt x="1258344" y="111909"/>
                  <a:pt x="1254734" y="108815"/>
                </a:cubicBezTo>
                <a:cubicBezTo>
                  <a:pt x="1251124" y="106236"/>
                  <a:pt x="1246998" y="103142"/>
                  <a:pt x="1246998" y="103142"/>
                </a:cubicBezTo>
                <a:lnTo>
                  <a:pt x="1248030" y="108299"/>
                </a:lnTo>
                <a:lnTo>
                  <a:pt x="1236684" y="102626"/>
                </a:lnTo>
                <a:cubicBezTo>
                  <a:pt x="1236684" y="102626"/>
                  <a:pt x="1231011" y="99016"/>
                  <a:pt x="1231011" y="93343"/>
                </a:cubicBezTo>
                <a:cubicBezTo>
                  <a:pt x="1231011" y="86123"/>
                  <a:pt x="1237715" y="85092"/>
                  <a:pt x="1237715" y="85092"/>
                </a:cubicBezTo>
                <a:lnTo>
                  <a:pt x="1236168" y="83545"/>
                </a:lnTo>
                <a:cubicBezTo>
                  <a:pt x="1236168" y="83545"/>
                  <a:pt x="1236168" y="79419"/>
                  <a:pt x="1235137" y="82513"/>
                </a:cubicBezTo>
                <a:cubicBezTo>
                  <a:pt x="1234621" y="85608"/>
                  <a:pt x="1231011" y="85608"/>
                  <a:pt x="1231011" y="85608"/>
                </a:cubicBezTo>
                <a:lnTo>
                  <a:pt x="1228432" y="79935"/>
                </a:lnTo>
                <a:lnTo>
                  <a:pt x="1225854" y="83545"/>
                </a:lnTo>
                <a:cubicBezTo>
                  <a:pt x="1225854" y="83545"/>
                  <a:pt x="1219665" y="71683"/>
                  <a:pt x="1225338" y="59822"/>
                </a:cubicBezTo>
                <a:cubicBezTo>
                  <a:pt x="1231011" y="47960"/>
                  <a:pt x="1243388" y="46929"/>
                  <a:pt x="1243388" y="46929"/>
                </a:cubicBezTo>
                <a:lnTo>
                  <a:pt x="1242357" y="45898"/>
                </a:lnTo>
                <a:lnTo>
                  <a:pt x="1251124" y="45898"/>
                </a:lnTo>
                <a:lnTo>
                  <a:pt x="1249577" y="43835"/>
                </a:lnTo>
                <a:cubicBezTo>
                  <a:pt x="1249577" y="43835"/>
                  <a:pt x="1251640" y="43319"/>
                  <a:pt x="1255765" y="44350"/>
                </a:cubicBezTo>
                <a:cubicBezTo>
                  <a:pt x="1259891" y="45382"/>
                  <a:pt x="1263501" y="51055"/>
                  <a:pt x="1263501" y="51055"/>
                </a:cubicBezTo>
                <a:cubicBezTo>
                  <a:pt x="1263501" y="51055"/>
                  <a:pt x="1267627" y="50539"/>
                  <a:pt x="1272268" y="53118"/>
                </a:cubicBezTo>
                <a:cubicBezTo>
                  <a:pt x="1278457" y="56212"/>
                  <a:pt x="1280520" y="62916"/>
                  <a:pt x="1280520" y="62916"/>
                </a:cubicBezTo>
                <a:cubicBezTo>
                  <a:pt x="1280520" y="62916"/>
                  <a:pt x="1282067" y="66010"/>
                  <a:pt x="1282067" y="69105"/>
                </a:cubicBezTo>
                <a:cubicBezTo>
                  <a:pt x="1282583" y="71683"/>
                  <a:pt x="1282067" y="73230"/>
                  <a:pt x="1281551" y="75809"/>
                </a:cubicBezTo>
                <a:cubicBezTo>
                  <a:pt x="1280520" y="79419"/>
                  <a:pt x="1278973" y="81482"/>
                  <a:pt x="1278973" y="81482"/>
                </a:cubicBezTo>
                <a:cubicBezTo>
                  <a:pt x="1278973" y="81482"/>
                  <a:pt x="1281551" y="83545"/>
                  <a:pt x="1281035" y="84576"/>
                </a:cubicBezTo>
                <a:cubicBezTo>
                  <a:pt x="1280520" y="85608"/>
                  <a:pt x="1277425" y="88702"/>
                  <a:pt x="1277425" y="91281"/>
                </a:cubicBezTo>
                <a:cubicBezTo>
                  <a:pt x="1277425" y="93859"/>
                  <a:pt x="1283614" y="91796"/>
                  <a:pt x="1284645" y="90765"/>
                </a:cubicBezTo>
                <a:cubicBezTo>
                  <a:pt x="1285677" y="90249"/>
                  <a:pt x="1288255" y="88186"/>
                  <a:pt x="1290318" y="87671"/>
                </a:cubicBezTo>
                <a:cubicBezTo>
                  <a:pt x="1293928" y="86639"/>
                  <a:pt x="1293413" y="74778"/>
                  <a:pt x="1293413" y="72199"/>
                </a:cubicBezTo>
                <a:cubicBezTo>
                  <a:pt x="1292897" y="69620"/>
                  <a:pt x="1293928" y="67558"/>
                  <a:pt x="1293928" y="67558"/>
                </a:cubicBezTo>
                <a:cubicBezTo>
                  <a:pt x="1293928" y="67558"/>
                  <a:pt x="1292381" y="64979"/>
                  <a:pt x="1293413" y="62916"/>
                </a:cubicBezTo>
                <a:cubicBezTo>
                  <a:pt x="1294444" y="61369"/>
                  <a:pt x="1294960" y="60853"/>
                  <a:pt x="1294960" y="60853"/>
                </a:cubicBezTo>
                <a:cubicBezTo>
                  <a:pt x="1295475" y="59306"/>
                  <a:pt x="1296507" y="56728"/>
                  <a:pt x="1296507" y="56728"/>
                </a:cubicBezTo>
                <a:cubicBezTo>
                  <a:pt x="1296507" y="56728"/>
                  <a:pt x="1288255" y="60853"/>
                  <a:pt x="1285161" y="55696"/>
                </a:cubicBezTo>
                <a:cubicBezTo>
                  <a:pt x="1284130" y="54149"/>
                  <a:pt x="1284645" y="52086"/>
                  <a:pt x="1285677" y="51055"/>
                </a:cubicBezTo>
                <a:cubicBezTo>
                  <a:pt x="1286193" y="50023"/>
                  <a:pt x="1288771" y="48476"/>
                  <a:pt x="1290318" y="48992"/>
                </a:cubicBezTo>
                <a:cubicBezTo>
                  <a:pt x="1290834" y="48992"/>
                  <a:pt x="1291350" y="49508"/>
                  <a:pt x="1291350" y="49508"/>
                </a:cubicBezTo>
                <a:cubicBezTo>
                  <a:pt x="1291350" y="48992"/>
                  <a:pt x="1291350" y="47960"/>
                  <a:pt x="1291350" y="47445"/>
                </a:cubicBezTo>
                <a:cubicBezTo>
                  <a:pt x="1291350" y="46929"/>
                  <a:pt x="1291865" y="46929"/>
                  <a:pt x="1292381" y="46929"/>
                </a:cubicBezTo>
                <a:cubicBezTo>
                  <a:pt x="1292381" y="46929"/>
                  <a:pt x="1291865" y="46413"/>
                  <a:pt x="1291865" y="46413"/>
                </a:cubicBezTo>
                <a:cubicBezTo>
                  <a:pt x="1290834" y="45382"/>
                  <a:pt x="1289803" y="44350"/>
                  <a:pt x="1290318" y="43319"/>
                </a:cubicBezTo>
                <a:cubicBezTo>
                  <a:pt x="1290834" y="41256"/>
                  <a:pt x="1292381" y="41256"/>
                  <a:pt x="1294444" y="41256"/>
                </a:cubicBezTo>
                <a:close/>
                <a:moveTo>
                  <a:pt x="1278457" y="17534"/>
                </a:moveTo>
                <a:cubicBezTo>
                  <a:pt x="1234106" y="17534"/>
                  <a:pt x="1198521" y="53119"/>
                  <a:pt x="1198521" y="97470"/>
                </a:cubicBezTo>
                <a:cubicBezTo>
                  <a:pt x="1198521" y="141822"/>
                  <a:pt x="1234106" y="177406"/>
                  <a:pt x="1278457" y="177406"/>
                </a:cubicBezTo>
                <a:cubicBezTo>
                  <a:pt x="1322809" y="177406"/>
                  <a:pt x="1358393" y="141822"/>
                  <a:pt x="1358393" y="97470"/>
                </a:cubicBezTo>
                <a:cubicBezTo>
                  <a:pt x="1358393" y="53119"/>
                  <a:pt x="1322809" y="17534"/>
                  <a:pt x="1278457" y="17534"/>
                </a:cubicBezTo>
                <a:close/>
                <a:moveTo>
                  <a:pt x="1278457" y="0"/>
                </a:moveTo>
                <a:cubicBezTo>
                  <a:pt x="1332607" y="0"/>
                  <a:pt x="1375927" y="43836"/>
                  <a:pt x="1375927" y="97470"/>
                </a:cubicBezTo>
                <a:cubicBezTo>
                  <a:pt x="1375927" y="151104"/>
                  <a:pt x="1332091" y="194940"/>
                  <a:pt x="1278457" y="194940"/>
                </a:cubicBezTo>
                <a:cubicBezTo>
                  <a:pt x="1224823" y="194940"/>
                  <a:pt x="1180987" y="151104"/>
                  <a:pt x="1180987" y="97470"/>
                </a:cubicBezTo>
                <a:cubicBezTo>
                  <a:pt x="1180987" y="43836"/>
                  <a:pt x="1224823" y="0"/>
                  <a:pt x="1278457" y="0"/>
                </a:cubicBezTo>
                <a:close/>
              </a:path>
            </a:pathLst>
          </a:custGeom>
          <a:solidFill>
            <a:schemeClr val="tx1"/>
          </a:solidFill>
          <a:ln w="5137" cap="flat">
            <a:noFill/>
            <a:prstDash val="solid"/>
            <a:miter/>
          </a:ln>
        </p:spPr>
        <p:txBody>
          <a:bodyPr rtlCol="0" anchor="ctr"/>
          <a:lstStyle/>
          <a:p>
            <a:endParaRPr lang="fr-FR"/>
          </a:p>
        </p:txBody>
      </p:sp>
    </p:spTree>
    <p:extLst>
      <p:ext uri="{BB962C8B-B14F-4D97-AF65-F5344CB8AC3E}">
        <p14:creationId xmlns:p14="http://schemas.microsoft.com/office/powerpoint/2010/main" val="1317442219"/>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4" r:id="rId3"/>
    <p:sldLayoutId id="2147483655" r:id="rId4"/>
    <p:sldLayoutId id="2147483656" r:id="rId5"/>
    <p:sldLayoutId id="2147483657" r:id="rId6"/>
    <p:sldLayoutId id="2147483673" r:id="rId7"/>
    <p:sldLayoutId id="2147483674" r:id="rId8"/>
    <p:sldLayoutId id="2147483672" r:id="rId9"/>
    <p:sldLayoutId id="2147483664" r:id="rId10"/>
    <p:sldLayoutId id="2147483671" r:id="rId11"/>
    <p:sldLayoutId id="2147483665" r:id="rId12"/>
    <p:sldLayoutId id="2147483658" r:id="rId13"/>
    <p:sldLayoutId id="2147483659" r:id="rId14"/>
    <p:sldLayoutId id="2147483662" r:id="rId15"/>
    <p:sldLayoutId id="2147483666" r:id="rId16"/>
    <p:sldLayoutId id="2147483667" r:id="rId17"/>
    <p:sldLayoutId id="2147483668" r:id="rId18"/>
    <p:sldLayoutId id="2147483669" r:id="rId19"/>
    <p:sldLayoutId id="2147483670" r:id="rId20"/>
    <p:sldLayoutId id="2147483649" r:id="rId21"/>
    <p:sldLayoutId id="2147483652" r:id="rId22"/>
  </p:sldLayoutIdLst>
  <p:hf hdr="0" dt="0"/>
  <p:txStyles>
    <p:title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p:titleStyle>
    <p:body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144" userDrawn="1">
          <p15:clr>
            <a:srgbClr val="F26B43"/>
          </p15:clr>
        </p15:guide>
        <p15:guide id="4" pos="5616" userDrawn="1">
          <p15:clr>
            <a:srgbClr val="F26B43"/>
          </p15:clr>
        </p15:guide>
        <p15:guide id="5" orient="horz" userDrawn="1">
          <p15:clr>
            <a:srgbClr val="F26B43"/>
          </p15:clr>
        </p15:guide>
        <p15:guide id="6" orient="horz" pos="3240" userDrawn="1">
          <p15:clr>
            <a:srgbClr val="F26B43"/>
          </p15:clr>
        </p15:guide>
        <p15:guide id="7" orient="horz" pos="144" userDrawn="1">
          <p15:clr>
            <a:srgbClr val="F26B43"/>
          </p15:clr>
        </p15:guide>
        <p15:guide id="8" orient="horz" pos="972" userDrawn="1">
          <p15:clr>
            <a:srgbClr val="F26B43"/>
          </p15:clr>
        </p15:guide>
        <p15:guide id="9" orient="horz" pos="2268" userDrawn="1">
          <p15:clr>
            <a:srgbClr val="F26B43"/>
          </p15:clr>
        </p15:guide>
        <p15:guide id="10" orient="horz" pos="30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mailto:territoires@ffgolf.or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voteag@ffgol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A77A63-1E32-451C-243E-767544CCE5E8}"/>
              </a:ext>
            </a:extLst>
          </p:cNvPr>
          <p:cNvSpPr>
            <a:spLocks noGrp="1"/>
          </p:cNvSpPr>
          <p:nvPr>
            <p:ph type="title"/>
          </p:nvPr>
        </p:nvSpPr>
        <p:spPr>
          <a:xfrm>
            <a:off x="103128" y="977197"/>
            <a:ext cx="8937744" cy="1846659"/>
          </a:xfrm>
        </p:spPr>
        <p:txBody>
          <a:bodyPr/>
          <a:lstStyle/>
          <a:p>
            <a:pPr algn="ctr"/>
            <a:r>
              <a:rPr lang="fr-FR" sz="2400" dirty="0"/>
              <a:t>Présentation de la réforme statutaire </a:t>
            </a:r>
            <a:br>
              <a:rPr lang="fr-FR" sz="2400" dirty="0"/>
            </a:br>
            <a:r>
              <a:rPr lang="fr-FR" sz="2400" dirty="0" err="1"/>
              <a:t>deS</a:t>
            </a:r>
            <a:r>
              <a:rPr lang="fr-FR" sz="2400" dirty="0"/>
              <a:t> LIGUES Régionales DE GOLF</a:t>
            </a:r>
            <a:br>
              <a:rPr lang="fr-FR" sz="2400" dirty="0"/>
            </a:br>
            <a:br>
              <a:rPr lang="fr-FR" sz="2400" dirty="0"/>
            </a:br>
            <a:r>
              <a:rPr lang="fr-FR" sz="2400" i="0" cap="none" dirty="0"/>
              <a:t>Novembre 2023</a:t>
            </a:r>
            <a:br>
              <a:rPr lang="fr-FR" sz="2400" dirty="0"/>
            </a:br>
            <a:endParaRPr lang="fr-FR" sz="2400" dirty="0"/>
          </a:p>
        </p:txBody>
      </p:sp>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dirty="0"/>
              <a:t>JEUDI 26</a:t>
            </a:r>
          </a:p>
        </p:txBody>
      </p:sp>
    </p:spTree>
    <p:extLst>
      <p:ext uri="{BB962C8B-B14F-4D97-AF65-F5344CB8AC3E}">
        <p14:creationId xmlns:p14="http://schemas.microsoft.com/office/powerpoint/2010/main" val="96302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3" name="Espace réservé du texte 7">
            <a:extLst>
              <a:ext uri="{FF2B5EF4-FFF2-40B4-BE49-F238E27FC236}">
                <a16:creationId xmlns:a16="http://schemas.microsoft.com/office/drawing/2014/main" id="{6515D946-8390-022F-EE82-D02231788DA7}"/>
              </a:ext>
            </a:extLst>
          </p:cNvPr>
          <p:cNvSpPr txBox="1">
            <a:spLocks/>
          </p:cNvSpPr>
          <p:nvPr/>
        </p:nvSpPr>
        <p:spPr>
          <a:xfrm>
            <a:off x="4816630" y="936146"/>
            <a:ext cx="4107925" cy="3000375"/>
          </a:xfrm>
          <a:prstGeom prst="rect">
            <a:avLst/>
          </a:prstGeom>
          <a:ln>
            <a:noFill/>
          </a:ln>
        </p:spPr>
        <p:txBody>
          <a:bodyPr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lvl="2">
              <a:lnSpc>
                <a:spcPct val="107000"/>
              </a:lnSpc>
              <a:defRPr/>
            </a:pPr>
            <a:r>
              <a:rPr lang="fr-FR" sz="1200" dirty="0">
                <a:latin typeface="Balto TT Book" panose="020B0503040502020203" pitchFamily="34" charset="0"/>
              </a:rPr>
              <a:t>Assurer l’unité de la filière pour faire face aux défis de la transition écologique ;</a:t>
            </a:r>
          </a:p>
          <a:p>
            <a:pPr lvl="2">
              <a:lnSpc>
                <a:spcPct val="107000"/>
              </a:lnSpc>
              <a:defRPr/>
            </a:pPr>
            <a:r>
              <a:rPr lang="fr-FR" sz="1200" dirty="0">
                <a:latin typeface="Balto TT Book" panose="020B0503040502020203" pitchFamily="34" charset="0"/>
              </a:rPr>
              <a:t>Améliorer l’information et la consultation de tous les acteurs du développement du golf ;</a:t>
            </a:r>
          </a:p>
          <a:p>
            <a:pPr lvl="2">
              <a:lnSpc>
                <a:spcPct val="107000"/>
              </a:lnSpc>
              <a:defRPr/>
            </a:pPr>
            <a:r>
              <a:rPr lang="fr-FR" sz="1200" dirty="0">
                <a:latin typeface="Balto TT Book" panose="020B0503040502020203" pitchFamily="34" charset="0"/>
              </a:rPr>
              <a:t>Renforcer le dialogue entre les AS et les exploitants dans les golfs mixtes ;</a:t>
            </a:r>
          </a:p>
          <a:p>
            <a:pPr lvl="2">
              <a:lnSpc>
                <a:spcPct val="107000"/>
              </a:lnSpc>
              <a:defRPr/>
            </a:pPr>
            <a:r>
              <a:rPr lang="fr-FR" sz="1200" dirty="0">
                <a:latin typeface="Balto TT Book" panose="020B0503040502020203" pitchFamily="34" charset="0"/>
              </a:rPr>
              <a:t>Associer tous les professionnels des golfs pour mieux déployer le projet fédéral ;</a:t>
            </a:r>
          </a:p>
          <a:p>
            <a:pPr lvl="2">
              <a:lnSpc>
                <a:spcPct val="107000"/>
              </a:lnSpc>
              <a:defRPr/>
            </a:pPr>
            <a:r>
              <a:rPr lang="fr-FR" sz="1200" dirty="0">
                <a:latin typeface="Balto TT Book" panose="020B0503040502020203" pitchFamily="34" charset="0"/>
              </a:rPr>
              <a:t>Augmenter le nombre de licenciés dans les golfs ;</a:t>
            </a:r>
          </a:p>
          <a:p>
            <a:pPr lvl="2">
              <a:lnSpc>
                <a:spcPct val="107000"/>
              </a:lnSpc>
              <a:defRPr/>
            </a:pPr>
            <a:r>
              <a:rPr lang="fr-FR" sz="1200" dirty="0">
                <a:latin typeface="Balto TT Book" panose="020B0503040502020203" pitchFamily="34" charset="0"/>
              </a:rPr>
              <a:t>Renforcer le poids des licenciés créés dans les associations sportives.</a:t>
            </a: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3209024" y="365151"/>
            <a:ext cx="7323138"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LES OBJECTIFS - RAPPELS</a:t>
            </a:r>
            <a:endParaRPr lang="fr-FR" sz="1800" i="0" spc="-5" dirty="0">
              <a:solidFill>
                <a:srgbClr val="003D70"/>
              </a:solidFill>
            </a:endParaRPr>
          </a:p>
        </p:txBody>
      </p:sp>
      <p:pic>
        <p:nvPicPr>
          <p:cNvPr id="6" name="Espace réservé pour une image  3">
            <a:extLst>
              <a:ext uri="{FF2B5EF4-FFF2-40B4-BE49-F238E27FC236}">
                <a16:creationId xmlns:a16="http://schemas.microsoft.com/office/drawing/2014/main" id="{CF1C5827-6891-8D8E-2195-5BC8ADF5E01F}"/>
              </a:ext>
            </a:extLst>
          </p:cNvPr>
          <p:cNvPicPr>
            <a:picLocks noChangeAspect="1"/>
          </p:cNvPicPr>
          <p:nvPr/>
        </p:nvPicPr>
        <p:blipFill>
          <a:blip r:embed="rId2"/>
          <a:srcRect l="4244" r="4244"/>
          <a:stretch/>
        </p:blipFill>
        <p:spPr>
          <a:xfrm>
            <a:off x="0" y="0"/>
            <a:ext cx="4572000" cy="5143500"/>
          </a:xfrm>
          <a:custGeom>
            <a:avLst/>
            <a:gdLst>
              <a:gd name="connsiteX0" fmla="*/ 423450 w 4572000"/>
              <a:gd name="connsiteY0" fmla="*/ 4895075 h 5143500"/>
              <a:gd name="connsiteX1" fmla="*/ 453930 w 4572000"/>
              <a:gd name="connsiteY1" fmla="*/ 4912979 h 5143500"/>
              <a:gd name="connsiteX2" fmla="*/ 416416 w 4572000"/>
              <a:gd name="connsiteY2" fmla="*/ 4935999 h 5143500"/>
              <a:gd name="connsiteX3" fmla="*/ 391691 w 4572000"/>
              <a:gd name="connsiteY3" fmla="*/ 4918734 h 5143500"/>
              <a:gd name="connsiteX4" fmla="*/ 423450 w 4572000"/>
              <a:gd name="connsiteY4" fmla="*/ 4895075 h 5143500"/>
              <a:gd name="connsiteX5" fmla="*/ 515529 w 4572000"/>
              <a:gd name="connsiteY5" fmla="*/ 4808537 h 5143500"/>
              <a:gd name="connsiteX6" fmla="*/ 536418 w 4572000"/>
              <a:gd name="connsiteY6" fmla="*/ 4848822 h 5143500"/>
              <a:gd name="connsiteX7" fmla="*/ 515529 w 4572000"/>
              <a:gd name="connsiteY7" fmla="*/ 4889320 h 5143500"/>
              <a:gd name="connsiteX8" fmla="*/ 494641 w 4572000"/>
              <a:gd name="connsiteY8" fmla="*/ 4848822 h 5143500"/>
              <a:gd name="connsiteX9" fmla="*/ 515529 w 4572000"/>
              <a:gd name="connsiteY9" fmla="*/ 4808537 h 5143500"/>
              <a:gd name="connsiteX10" fmla="*/ 416842 w 4572000"/>
              <a:gd name="connsiteY10" fmla="*/ 4808537 h 5143500"/>
              <a:gd name="connsiteX11" fmla="*/ 430271 w 4572000"/>
              <a:gd name="connsiteY11" fmla="*/ 4831344 h 5143500"/>
              <a:gd name="connsiteX12" fmla="*/ 414498 w 4572000"/>
              <a:gd name="connsiteY12" fmla="*/ 4855003 h 5143500"/>
              <a:gd name="connsiteX13" fmla="*/ 401922 w 4572000"/>
              <a:gd name="connsiteY13" fmla="*/ 4833262 h 5143500"/>
              <a:gd name="connsiteX14" fmla="*/ 416842 w 4572000"/>
              <a:gd name="connsiteY14" fmla="*/ 4808537 h 5143500"/>
              <a:gd name="connsiteX15" fmla="*/ 515529 w 4572000"/>
              <a:gd name="connsiteY15" fmla="*/ 4801077 h 5143500"/>
              <a:gd name="connsiteX16" fmla="*/ 471195 w 4572000"/>
              <a:gd name="connsiteY16" fmla="*/ 4849035 h 5143500"/>
              <a:gd name="connsiteX17" fmla="*/ 515529 w 4572000"/>
              <a:gd name="connsiteY17" fmla="*/ 4897206 h 5143500"/>
              <a:gd name="connsiteX18" fmla="*/ 559864 w 4572000"/>
              <a:gd name="connsiteY18" fmla="*/ 4849035 h 5143500"/>
              <a:gd name="connsiteX19" fmla="*/ 515529 w 4572000"/>
              <a:gd name="connsiteY19" fmla="*/ 4801077 h 5143500"/>
              <a:gd name="connsiteX20" fmla="*/ 414711 w 4572000"/>
              <a:gd name="connsiteY20" fmla="*/ 4801077 h 5143500"/>
              <a:gd name="connsiteX21" fmla="*/ 381247 w 4572000"/>
              <a:gd name="connsiteY21" fmla="*/ 4833262 h 5143500"/>
              <a:gd name="connsiteX22" fmla="*/ 395528 w 4572000"/>
              <a:gd name="connsiteY22" fmla="*/ 4857987 h 5143500"/>
              <a:gd name="connsiteX23" fmla="*/ 375705 w 4572000"/>
              <a:gd name="connsiteY23" fmla="*/ 4875892 h 5143500"/>
              <a:gd name="connsiteX24" fmla="*/ 395741 w 4572000"/>
              <a:gd name="connsiteY24" fmla="*/ 4895714 h 5143500"/>
              <a:gd name="connsiteX25" fmla="*/ 374000 w 4572000"/>
              <a:gd name="connsiteY25" fmla="*/ 4920013 h 5143500"/>
              <a:gd name="connsiteX26" fmla="*/ 418121 w 4572000"/>
              <a:gd name="connsiteY26" fmla="*/ 4944738 h 5143500"/>
              <a:gd name="connsiteX27" fmla="*/ 464587 w 4572000"/>
              <a:gd name="connsiteY27" fmla="*/ 4906158 h 5143500"/>
              <a:gd name="connsiteX28" fmla="*/ 457980 w 4572000"/>
              <a:gd name="connsiteY28" fmla="*/ 4887189 h 5143500"/>
              <a:gd name="connsiteX29" fmla="*/ 413858 w 4572000"/>
              <a:gd name="connsiteY29" fmla="*/ 4876957 h 5143500"/>
              <a:gd name="connsiteX30" fmla="*/ 390199 w 4572000"/>
              <a:gd name="connsiteY30" fmla="*/ 4876957 h 5143500"/>
              <a:gd name="connsiteX31" fmla="*/ 385936 w 4572000"/>
              <a:gd name="connsiteY31" fmla="*/ 4873973 h 5143500"/>
              <a:gd name="connsiteX32" fmla="*/ 416629 w 4572000"/>
              <a:gd name="connsiteY32" fmla="*/ 4862676 h 5143500"/>
              <a:gd name="connsiteX33" fmla="*/ 426860 w 4572000"/>
              <a:gd name="connsiteY33" fmla="*/ 4861398 h 5143500"/>
              <a:gd name="connsiteX34" fmla="*/ 450520 w 4572000"/>
              <a:gd name="connsiteY34" fmla="*/ 4832196 h 5143500"/>
              <a:gd name="connsiteX35" fmla="*/ 448388 w 4572000"/>
              <a:gd name="connsiteY35" fmla="*/ 4821539 h 5143500"/>
              <a:gd name="connsiteX36" fmla="*/ 447536 w 4572000"/>
              <a:gd name="connsiteY36" fmla="*/ 4817916 h 5143500"/>
              <a:gd name="connsiteX37" fmla="*/ 450520 w 4572000"/>
              <a:gd name="connsiteY37" fmla="*/ 4814292 h 5143500"/>
              <a:gd name="connsiteX38" fmla="*/ 451585 w 4572000"/>
              <a:gd name="connsiteY38" fmla="*/ 4815784 h 5143500"/>
              <a:gd name="connsiteX39" fmla="*/ 458193 w 4572000"/>
              <a:gd name="connsiteY39" fmla="*/ 4820900 h 5143500"/>
              <a:gd name="connsiteX40" fmla="*/ 466932 w 4572000"/>
              <a:gd name="connsiteY40" fmla="*/ 4810882 h 5143500"/>
              <a:gd name="connsiteX41" fmla="*/ 456701 w 4572000"/>
              <a:gd name="connsiteY41" fmla="*/ 4801717 h 5143500"/>
              <a:gd name="connsiteX42" fmla="*/ 442207 w 4572000"/>
              <a:gd name="connsiteY42" fmla="*/ 4812587 h 5143500"/>
              <a:gd name="connsiteX43" fmla="*/ 414711 w 4572000"/>
              <a:gd name="connsiteY43" fmla="*/ 4801077 h 5143500"/>
              <a:gd name="connsiteX44" fmla="*/ 883527 w 4572000"/>
              <a:gd name="connsiteY44" fmla="*/ 4760478 h 5143500"/>
              <a:gd name="connsiteX45" fmla="*/ 883527 w 4572000"/>
              <a:gd name="connsiteY45" fmla="*/ 4890078 h 5143500"/>
              <a:gd name="connsiteX46" fmla="*/ 890727 w 4572000"/>
              <a:gd name="connsiteY46" fmla="*/ 4890078 h 5143500"/>
              <a:gd name="connsiteX47" fmla="*/ 890727 w 4572000"/>
              <a:gd name="connsiteY47" fmla="*/ 4760478 h 5143500"/>
              <a:gd name="connsiteX48" fmla="*/ 685407 w 4572000"/>
              <a:gd name="connsiteY48" fmla="*/ 4738625 h 5143500"/>
              <a:gd name="connsiteX49" fmla="*/ 646827 w 4572000"/>
              <a:gd name="connsiteY49" fmla="*/ 4794043 h 5143500"/>
              <a:gd name="connsiteX50" fmla="*/ 646827 w 4572000"/>
              <a:gd name="connsiteY50" fmla="*/ 4802782 h 5143500"/>
              <a:gd name="connsiteX51" fmla="*/ 629776 w 4572000"/>
              <a:gd name="connsiteY51" fmla="*/ 4802782 h 5143500"/>
              <a:gd name="connsiteX52" fmla="*/ 629776 w 4572000"/>
              <a:gd name="connsiteY52" fmla="*/ 4813653 h 5143500"/>
              <a:gd name="connsiteX53" fmla="*/ 646827 w 4572000"/>
              <a:gd name="connsiteY53" fmla="*/ 4813653 h 5143500"/>
              <a:gd name="connsiteX54" fmla="*/ 646827 w 4572000"/>
              <a:gd name="connsiteY54" fmla="*/ 4883778 h 5143500"/>
              <a:gd name="connsiteX55" fmla="*/ 629776 w 4572000"/>
              <a:gd name="connsiteY55" fmla="*/ 4883778 h 5143500"/>
              <a:gd name="connsiteX56" fmla="*/ 629776 w 4572000"/>
              <a:gd name="connsiteY56" fmla="*/ 4894222 h 5143500"/>
              <a:gd name="connsiteX57" fmla="*/ 685194 w 4572000"/>
              <a:gd name="connsiteY57" fmla="*/ 4894222 h 5143500"/>
              <a:gd name="connsiteX58" fmla="*/ 685194 w 4572000"/>
              <a:gd name="connsiteY58" fmla="*/ 4883778 h 5143500"/>
              <a:gd name="connsiteX59" fmla="*/ 667290 w 4572000"/>
              <a:gd name="connsiteY59" fmla="*/ 4883778 h 5143500"/>
              <a:gd name="connsiteX60" fmla="*/ 667290 w 4572000"/>
              <a:gd name="connsiteY60" fmla="*/ 4813653 h 5143500"/>
              <a:gd name="connsiteX61" fmla="*/ 685194 w 4572000"/>
              <a:gd name="connsiteY61" fmla="*/ 4813653 h 5143500"/>
              <a:gd name="connsiteX62" fmla="*/ 685194 w 4572000"/>
              <a:gd name="connsiteY62" fmla="*/ 4802782 h 5143500"/>
              <a:gd name="connsiteX63" fmla="*/ 667290 w 4572000"/>
              <a:gd name="connsiteY63" fmla="*/ 4802782 h 5143500"/>
              <a:gd name="connsiteX64" fmla="*/ 667290 w 4572000"/>
              <a:gd name="connsiteY64" fmla="*/ 4779976 h 5143500"/>
              <a:gd name="connsiteX65" fmla="*/ 683276 w 4572000"/>
              <a:gd name="connsiteY65" fmla="*/ 4746511 h 5143500"/>
              <a:gd name="connsiteX66" fmla="*/ 686899 w 4572000"/>
              <a:gd name="connsiteY66" fmla="*/ 4746938 h 5143500"/>
              <a:gd name="connsiteX67" fmla="*/ 686259 w 4572000"/>
              <a:gd name="connsiteY67" fmla="*/ 4748430 h 5143500"/>
              <a:gd name="connsiteX68" fmla="*/ 685194 w 4572000"/>
              <a:gd name="connsiteY68" fmla="*/ 4751840 h 5143500"/>
              <a:gd name="connsiteX69" fmla="*/ 695851 w 4572000"/>
              <a:gd name="connsiteY69" fmla="*/ 4763563 h 5143500"/>
              <a:gd name="connsiteX70" fmla="*/ 705656 w 4572000"/>
              <a:gd name="connsiteY70" fmla="*/ 4754611 h 5143500"/>
              <a:gd name="connsiteX71" fmla="*/ 685407 w 4572000"/>
              <a:gd name="connsiteY71" fmla="*/ 4738625 h 5143500"/>
              <a:gd name="connsiteX72" fmla="*/ 360359 w 4572000"/>
              <a:gd name="connsiteY72" fmla="*/ 4738625 h 5143500"/>
              <a:gd name="connsiteX73" fmla="*/ 321779 w 4572000"/>
              <a:gd name="connsiteY73" fmla="*/ 4794043 h 5143500"/>
              <a:gd name="connsiteX74" fmla="*/ 321779 w 4572000"/>
              <a:gd name="connsiteY74" fmla="*/ 4802782 h 5143500"/>
              <a:gd name="connsiteX75" fmla="*/ 304727 w 4572000"/>
              <a:gd name="connsiteY75" fmla="*/ 4802782 h 5143500"/>
              <a:gd name="connsiteX76" fmla="*/ 304727 w 4572000"/>
              <a:gd name="connsiteY76" fmla="*/ 4813653 h 5143500"/>
              <a:gd name="connsiteX77" fmla="*/ 321779 w 4572000"/>
              <a:gd name="connsiteY77" fmla="*/ 4813653 h 5143500"/>
              <a:gd name="connsiteX78" fmla="*/ 321779 w 4572000"/>
              <a:gd name="connsiteY78" fmla="*/ 4883778 h 5143500"/>
              <a:gd name="connsiteX79" fmla="*/ 304727 w 4572000"/>
              <a:gd name="connsiteY79" fmla="*/ 4883778 h 5143500"/>
              <a:gd name="connsiteX80" fmla="*/ 304727 w 4572000"/>
              <a:gd name="connsiteY80" fmla="*/ 4894222 h 5143500"/>
              <a:gd name="connsiteX81" fmla="*/ 360146 w 4572000"/>
              <a:gd name="connsiteY81" fmla="*/ 4894222 h 5143500"/>
              <a:gd name="connsiteX82" fmla="*/ 360146 w 4572000"/>
              <a:gd name="connsiteY82" fmla="*/ 4883778 h 5143500"/>
              <a:gd name="connsiteX83" fmla="*/ 342241 w 4572000"/>
              <a:gd name="connsiteY83" fmla="*/ 4883778 h 5143500"/>
              <a:gd name="connsiteX84" fmla="*/ 342241 w 4572000"/>
              <a:gd name="connsiteY84" fmla="*/ 4813653 h 5143500"/>
              <a:gd name="connsiteX85" fmla="*/ 360146 w 4572000"/>
              <a:gd name="connsiteY85" fmla="*/ 4813653 h 5143500"/>
              <a:gd name="connsiteX86" fmla="*/ 360146 w 4572000"/>
              <a:gd name="connsiteY86" fmla="*/ 4802782 h 5143500"/>
              <a:gd name="connsiteX87" fmla="*/ 342241 w 4572000"/>
              <a:gd name="connsiteY87" fmla="*/ 4802782 h 5143500"/>
              <a:gd name="connsiteX88" fmla="*/ 342241 w 4572000"/>
              <a:gd name="connsiteY88" fmla="*/ 4779976 h 5143500"/>
              <a:gd name="connsiteX89" fmla="*/ 358227 w 4572000"/>
              <a:gd name="connsiteY89" fmla="*/ 4746511 h 5143500"/>
              <a:gd name="connsiteX90" fmla="*/ 361851 w 4572000"/>
              <a:gd name="connsiteY90" fmla="*/ 4746938 h 5143500"/>
              <a:gd name="connsiteX91" fmla="*/ 361211 w 4572000"/>
              <a:gd name="connsiteY91" fmla="*/ 4748430 h 5143500"/>
              <a:gd name="connsiteX92" fmla="*/ 360146 w 4572000"/>
              <a:gd name="connsiteY92" fmla="*/ 4751840 h 5143500"/>
              <a:gd name="connsiteX93" fmla="*/ 370803 w 4572000"/>
              <a:gd name="connsiteY93" fmla="*/ 4763563 h 5143500"/>
              <a:gd name="connsiteX94" fmla="*/ 380608 w 4572000"/>
              <a:gd name="connsiteY94" fmla="*/ 4754611 h 5143500"/>
              <a:gd name="connsiteX95" fmla="*/ 360359 w 4572000"/>
              <a:gd name="connsiteY95" fmla="*/ 4738625 h 5143500"/>
              <a:gd name="connsiteX96" fmla="*/ 284266 w 4572000"/>
              <a:gd name="connsiteY96" fmla="*/ 4738412 h 5143500"/>
              <a:gd name="connsiteX97" fmla="*/ 245686 w 4572000"/>
              <a:gd name="connsiteY97" fmla="*/ 4794044 h 5143500"/>
              <a:gd name="connsiteX98" fmla="*/ 245686 w 4572000"/>
              <a:gd name="connsiteY98" fmla="*/ 4802782 h 5143500"/>
              <a:gd name="connsiteX99" fmla="*/ 228634 w 4572000"/>
              <a:gd name="connsiteY99" fmla="*/ 4802782 h 5143500"/>
              <a:gd name="connsiteX100" fmla="*/ 228634 w 4572000"/>
              <a:gd name="connsiteY100" fmla="*/ 4813653 h 5143500"/>
              <a:gd name="connsiteX101" fmla="*/ 245686 w 4572000"/>
              <a:gd name="connsiteY101" fmla="*/ 4813653 h 5143500"/>
              <a:gd name="connsiteX102" fmla="*/ 245686 w 4572000"/>
              <a:gd name="connsiteY102" fmla="*/ 4883565 h 5143500"/>
              <a:gd name="connsiteX103" fmla="*/ 228634 w 4572000"/>
              <a:gd name="connsiteY103" fmla="*/ 4883565 h 5143500"/>
              <a:gd name="connsiteX104" fmla="*/ 228634 w 4572000"/>
              <a:gd name="connsiteY104" fmla="*/ 4894009 h 5143500"/>
              <a:gd name="connsiteX105" fmla="*/ 284052 w 4572000"/>
              <a:gd name="connsiteY105" fmla="*/ 4894009 h 5143500"/>
              <a:gd name="connsiteX106" fmla="*/ 284052 w 4572000"/>
              <a:gd name="connsiteY106" fmla="*/ 4883565 h 5143500"/>
              <a:gd name="connsiteX107" fmla="*/ 266148 w 4572000"/>
              <a:gd name="connsiteY107" fmla="*/ 4883565 h 5143500"/>
              <a:gd name="connsiteX108" fmla="*/ 266148 w 4572000"/>
              <a:gd name="connsiteY108" fmla="*/ 4813440 h 5143500"/>
              <a:gd name="connsiteX109" fmla="*/ 284052 w 4572000"/>
              <a:gd name="connsiteY109" fmla="*/ 4813440 h 5143500"/>
              <a:gd name="connsiteX110" fmla="*/ 284052 w 4572000"/>
              <a:gd name="connsiteY110" fmla="*/ 4802569 h 5143500"/>
              <a:gd name="connsiteX111" fmla="*/ 266148 w 4572000"/>
              <a:gd name="connsiteY111" fmla="*/ 4802569 h 5143500"/>
              <a:gd name="connsiteX112" fmla="*/ 266148 w 4572000"/>
              <a:gd name="connsiteY112" fmla="*/ 4779763 h 5143500"/>
              <a:gd name="connsiteX113" fmla="*/ 282134 w 4572000"/>
              <a:gd name="connsiteY113" fmla="*/ 4746298 h 5143500"/>
              <a:gd name="connsiteX114" fmla="*/ 285758 w 4572000"/>
              <a:gd name="connsiteY114" fmla="*/ 4746725 h 5143500"/>
              <a:gd name="connsiteX115" fmla="*/ 285118 w 4572000"/>
              <a:gd name="connsiteY115" fmla="*/ 4748217 h 5143500"/>
              <a:gd name="connsiteX116" fmla="*/ 284052 w 4572000"/>
              <a:gd name="connsiteY116" fmla="*/ 4751627 h 5143500"/>
              <a:gd name="connsiteX117" fmla="*/ 294710 w 4572000"/>
              <a:gd name="connsiteY117" fmla="*/ 4763350 h 5143500"/>
              <a:gd name="connsiteX118" fmla="*/ 304514 w 4572000"/>
              <a:gd name="connsiteY118" fmla="*/ 4754398 h 5143500"/>
              <a:gd name="connsiteX119" fmla="*/ 284266 w 4572000"/>
              <a:gd name="connsiteY119" fmla="*/ 4738412 h 5143500"/>
              <a:gd name="connsiteX120" fmla="*/ 603346 w 4572000"/>
              <a:gd name="connsiteY120" fmla="*/ 4735854 h 5143500"/>
              <a:gd name="connsiteX121" fmla="*/ 601427 w 4572000"/>
              <a:gd name="connsiteY121" fmla="*/ 4736280 h 5143500"/>
              <a:gd name="connsiteX122" fmla="*/ 576916 w 4572000"/>
              <a:gd name="connsiteY122" fmla="*/ 4738199 h 5143500"/>
              <a:gd name="connsiteX123" fmla="*/ 565832 w 4572000"/>
              <a:gd name="connsiteY123" fmla="*/ 4738199 h 5143500"/>
              <a:gd name="connsiteX124" fmla="*/ 565832 w 4572000"/>
              <a:gd name="connsiteY124" fmla="*/ 4748643 h 5143500"/>
              <a:gd name="connsiteX125" fmla="*/ 582884 w 4572000"/>
              <a:gd name="connsiteY125" fmla="*/ 4748643 h 5143500"/>
              <a:gd name="connsiteX126" fmla="*/ 582884 w 4572000"/>
              <a:gd name="connsiteY126" fmla="*/ 4883565 h 5143500"/>
              <a:gd name="connsiteX127" fmla="*/ 565832 w 4572000"/>
              <a:gd name="connsiteY127" fmla="*/ 4883565 h 5143500"/>
              <a:gd name="connsiteX128" fmla="*/ 565832 w 4572000"/>
              <a:gd name="connsiteY128" fmla="*/ 4894009 h 5143500"/>
              <a:gd name="connsiteX129" fmla="*/ 620398 w 4572000"/>
              <a:gd name="connsiteY129" fmla="*/ 4894009 h 5143500"/>
              <a:gd name="connsiteX130" fmla="*/ 620398 w 4572000"/>
              <a:gd name="connsiteY130" fmla="*/ 4883565 h 5143500"/>
              <a:gd name="connsiteX131" fmla="*/ 603346 w 4572000"/>
              <a:gd name="connsiteY131" fmla="*/ 4883565 h 5143500"/>
              <a:gd name="connsiteX132" fmla="*/ 603346 w 4572000"/>
              <a:gd name="connsiteY132" fmla="*/ 4735854 h 5143500"/>
              <a:gd name="connsiteX133" fmla="*/ 763632 w 4572000"/>
              <a:gd name="connsiteY133" fmla="*/ 4712195 h 5143500"/>
              <a:gd name="connsiteX134" fmla="*/ 761927 w 4572000"/>
              <a:gd name="connsiteY134" fmla="*/ 4713047 h 5143500"/>
              <a:gd name="connsiteX135" fmla="*/ 762566 w 4572000"/>
              <a:gd name="connsiteY135" fmla="*/ 4714326 h 5143500"/>
              <a:gd name="connsiteX136" fmla="*/ 762779 w 4572000"/>
              <a:gd name="connsiteY136" fmla="*/ 4714539 h 5143500"/>
              <a:gd name="connsiteX137" fmla="*/ 762353 w 4572000"/>
              <a:gd name="connsiteY137" fmla="*/ 4714752 h 5143500"/>
              <a:gd name="connsiteX138" fmla="*/ 762353 w 4572000"/>
              <a:gd name="connsiteY138" fmla="*/ 4715605 h 5143500"/>
              <a:gd name="connsiteX139" fmla="*/ 761927 w 4572000"/>
              <a:gd name="connsiteY139" fmla="*/ 4715392 h 5143500"/>
              <a:gd name="connsiteX140" fmla="*/ 760008 w 4572000"/>
              <a:gd name="connsiteY140" fmla="*/ 4716244 h 5143500"/>
              <a:gd name="connsiteX141" fmla="*/ 759795 w 4572000"/>
              <a:gd name="connsiteY141" fmla="*/ 4718163 h 5143500"/>
              <a:gd name="connsiteX142" fmla="*/ 764485 w 4572000"/>
              <a:gd name="connsiteY142" fmla="*/ 4718589 h 5143500"/>
              <a:gd name="connsiteX143" fmla="*/ 763845 w 4572000"/>
              <a:gd name="connsiteY143" fmla="*/ 4720294 h 5143500"/>
              <a:gd name="connsiteX144" fmla="*/ 763206 w 4572000"/>
              <a:gd name="connsiteY144" fmla="*/ 4721147 h 5143500"/>
              <a:gd name="connsiteX145" fmla="*/ 763419 w 4572000"/>
              <a:gd name="connsiteY145" fmla="*/ 4723065 h 5143500"/>
              <a:gd name="connsiteX146" fmla="*/ 763206 w 4572000"/>
              <a:gd name="connsiteY146" fmla="*/ 4724983 h 5143500"/>
              <a:gd name="connsiteX147" fmla="*/ 761927 w 4572000"/>
              <a:gd name="connsiteY147" fmla="*/ 4731378 h 5143500"/>
              <a:gd name="connsiteX148" fmla="*/ 759582 w 4572000"/>
              <a:gd name="connsiteY148" fmla="*/ 4732657 h 5143500"/>
              <a:gd name="connsiteX149" fmla="*/ 756598 w 4572000"/>
              <a:gd name="connsiteY149" fmla="*/ 4732870 h 5143500"/>
              <a:gd name="connsiteX150" fmla="*/ 758090 w 4572000"/>
              <a:gd name="connsiteY150" fmla="*/ 4730099 h 5143500"/>
              <a:gd name="connsiteX151" fmla="*/ 757238 w 4572000"/>
              <a:gd name="connsiteY151" fmla="*/ 4728820 h 5143500"/>
              <a:gd name="connsiteX152" fmla="*/ 758303 w 4572000"/>
              <a:gd name="connsiteY152" fmla="*/ 4726475 h 5143500"/>
              <a:gd name="connsiteX153" fmla="*/ 758516 w 4572000"/>
              <a:gd name="connsiteY153" fmla="*/ 4723705 h 5143500"/>
              <a:gd name="connsiteX154" fmla="*/ 757877 w 4572000"/>
              <a:gd name="connsiteY154" fmla="*/ 4721147 h 5143500"/>
              <a:gd name="connsiteX155" fmla="*/ 754466 w 4572000"/>
              <a:gd name="connsiteY155" fmla="*/ 4717097 h 5143500"/>
              <a:gd name="connsiteX156" fmla="*/ 750843 w 4572000"/>
              <a:gd name="connsiteY156" fmla="*/ 4716244 h 5143500"/>
              <a:gd name="connsiteX157" fmla="*/ 747646 w 4572000"/>
              <a:gd name="connsiteY157" fmla="*/ 4713473 h 5143500"/>
              <a:gd name="connsiteX158" fmla="*/ 745088 w 4572000"/>
              <a:gd name="connsiteY158" fmla="*/ 4713260 h 5143500"/>
              <a:gd name="connsiteX159" fmla="*/ 745728 w 4572000"/>
              <a:gd name="connsiteY159" fmla="*/ 4714113 h 5143500"/>
              <a:gd name="connsiteX160" fmla="*/ 742104 w 4572000"/>
              <a:gd name="connsiteY160" fmla="*/ 4714113 h 5143500"/>
              <a:gd name="connsiteX161" fmla="*/ 742530 w 4572000"/>
              <a:gd name="connsiteY161" fmla="*/ 4714539 h 5143500"/>
              <a:gd name="connsiteX162" fmla="*/ 735070 w 4572000"/>
              <a:gd name="connsiteY162" fmla="*/ 4719868 h 5143500"/>
              <a:gd name="connsiteX163" fmla="*/ 735283 w 4572000"/>
              <a:gd name="connsiteY163" fmla="*/ 4729673 h 5143500"/>
              <a:gd name="connsiteX164" fmla="*/ 736349 w 4572000"/>
              <a:gd name="connsiteY164" fmla="*/ 4728181 h 5143500"/>
              <a:gd name="connsiteX165" fmla="*/ 737415 w 4572000"/>
              <a:gd name="connsiteY165" fmla="*/ 4730525 h 5143500"/>
              <a:gd name="connsiteX166" fmla="*/ 739120 w 4572000"/>
              <a:gd name="connsiteY166" fmla="*/ 4729246 h 5143500"/>
              <a:gd name="connsiteX167" fmla="*/ 739546 w 4572000"/>
              <a:gd name="connsiteY167" fmla="*/ 4729673 h 5143500"/>
              <a:gd name="connsiteX168" fmla="*/ 740186 w 4572000"/>
              <a:gd name="connsiteY168" fmla="*/ 4730312 h 5143500"/>
              <a:gd name="connsiteX169" fmla="*/ 737415 w 4572000"/>
              <a:gd name="connsiteY169" fmla="*/ 4733722 h 5143500"/>
              <a:gd name="connsiteX170" fmla="*/ 739760 w 4572000"/>
              <a:gd name="connsiteY170" fmla="*/ 4737559 h 5143500"/>
              <a:gd name="connsiteX171" fmla="*/ 744449 w 4572000"/>
              <a:gd name="connsiteY171" fmla="*/ 4739904 h 5143500"/>
              <a:gd name="connsiteX172" fmla="*/ 744022 w 4572000"/>
              <a:gd name="connsiteY172" fmla="*/ 4737772 h 5143500"/>
              <a:gd name="connsiteX173" fmla="*/ 747220 w 4572000"/>
              <a:gd name="connsiteY173" fmla="*/ 4740117 h 5143500"/>
              <a:gd name="connsiteX174" fmla="*/ 749138 w 4572000"/>
              <a:gd name="connsiteY174" fmla="*/ 4742248 h 5143500"/>
              <a:gd name="connsiteX175" fmla="*/ 749564 w 4572000"/>
              <a:gd name="connsiteY175" fmla="*/ 4741609 h 5143500"/>
              <a:gd name="connsiteX176" fmla="*/ 750417 w 4572000"/>
              <a:gd name="connsiteY176" fmla="*/ 4742035 h 5143500"/>
              <a:gd name="connsiteX177" fmla="*/ 750630 w 4572000"/>
              <a:gd name="connsiteY177" fmla="*/ 4742674 h 5143500"/>
              <a:gd name="connsiteX178" fmla="*/ 749778 w 4572000"/>
              <a:gd name="connsiteY178" fmla="*/ 4743101 h 5143500"/>
              <a:gd name="connsiteX179" fmla="*/ 752335 w 4572000"/>
              <a:gd name="connsiteY179" fmla="*/ 4745446 h 5143500"/>
              <a:gd name="connsiteX180" fmla="*/ 753401 w 4572000"/>
              <a:gd name="connsiteY180" fmla="*/ 4748216 h 5143500"/>
              <a:gd name="connsiteX181" fmla="*/ 752974 w 4572000"/>
              <a:gd name="connsiteY181" fmla="*/ 4752053 h 5143500"/>
              <a:gd name="connsiteX182" fmla="*/ 750843 w 4572000"/>
              <a:gd name="connsiteY182" fmla="*/ 4756742 h 5143500"/>
              <a:gd name="connsiteX183" fmla="*/ 750204 w 4572000"/>
              <a:gd name="connsiteY183" fmla="*/ 4758021 h 5143500"/>
              <a:gd name="connsiteX184" fmla="*/ 748925 w 4572000"/>
              <a:gd name="connsiteY184" fmla="*/ 4759300 h 5143500"/>
              <a:gd name="connsiteX185" fmla="*/ 747220 w 4572000"/>
              <a:gd name="connsiteY185" fmla="*/ 4759727 h 5143500"/>
              <a:gd name="connsiteX186" fmla="*/ 746580 w 4572000"/>
              <a:gd name="connsiteY186" fmla="*/ 4760792 h 5143500"/>
              <a:gd name="connsiteX187" fmla="*/ 750417 w 4572000"/>
              <a:gd name="connsiteY187" fmla="*/ 4761005 h 5143500"/>
              <a:gd name="connsiteX188" fmla="*/ 754254 w 4572000"/>
              <a:gd name="connsiteY188" fmla="*/ 4762923 h 5143500"/>
              <a:gd name="connsiteX189" fmla="*/ 754254 w 4572000"/>
              <a:gd name="connsiteY189" fmla="*/ 4761431 h 5143500"/>
              <a:gd name="connsiteX190" fmla="*/ 752335 w 4572000"/>
              <a:gd name="connsiteY190" fmla="*/ 4759939 h 5143500"/>
              <a:gd name="connsiteX191" fmla="*/ 752548 w 4572000"/>
              <a:gd name="connsiteY191" fmla="*/ 4758661 h 5143500"/>
              <a:gd name="connsiteX192" fmla="*/ 756598 w 4572000"/>
              <a:gd name="connsiteY192" fmla="*/ 4751627 h 5143500"/>
              <a:gd name="connsiteX193" fmla="*/ 758090 w 4572000"/>
              <a:gd name="connsiteY193" fmla="*/ 4750987 h 5143500"/>
              <a:gd name="connsiteX194" fmla="*/ 759369 w 4572000"/>
              <a:gd name="connsiteY194" fmla="*/ 4750135 h 5143500"/>
              <a:gd name="connsiteX195" fmla="*/ 762353 w 4572000"/>
              <a:gd name="connsiteY195" fmla="*/ 4751840 h 5143500"/>
              <a:gd name="connsiteX196" fmla="*/ 765337 w 4572000"/>
              <a:gd name="connsiteY196" fmla="*/ 4756103 h 5143500"/>
              <a:gd name="connsiteX197" fmla="*/ 766403 w 4572000"/>
              <a:gd name="connsiteY197" fmla="*/ 4758021 h 5143500"/>
              <a:gd name="connsiteX198" fmla="*/ 766829 w 4572000"/>
              <a:gd name="connsiteY198" fmla="*/ 4759300 h 5143500"/>
              <a:gd name="connsiteX199" fmla="*/ 765550 w 4572000"/>
              <a:gd name="connsiteY199" fmla="*/ 4760579 h 5143500"/>
              <a:gd name="connsiteX200" fmla="*/ 766190 w 4572000"/>
              <a:gd name="connsiteY200" fmla="*/ 4761858 h 5143500"/>
              <a:gd name="connsiteX201" fmla="*/ 769174 w 4572000"/>
              <a:gd name="connsiteY201" fmla="*/ 4759300 h 5143500"/>
              <a:gd name="connsiteX202" fmla="*/ 772584 w 4572000"/>
              <a:gd name="connsiteY202" fmla="*/ 4757808 h 5143500"/>
              <a:gd name="connsiteX203" fmla="*/ 771945 w 4572000"/>
              <a:gd name="connsiteY203" fmla="*/ 4756742 h 5143500"/>
              <a:gd name="connsiteX204" fmla="*/ 769813 w 4572000"/>
              <a:gd name="connsiteY204" fmla="*/ 4757382 h 5143500"/>
              <a:gd name="connsiteX205" fmla="*/ 768321 w 4572000"/>
              <a:gd name="connsiteY205" fmla="*/ 4756955 h 5143500"/>
              <a:gd name="connsiteX206" fmla="*/ 764485 w 4572000"/>
              <a:gd name="connsiteY206" fmla="*/ 4750348 h 5143500"/>
              <a:gd name="connsiteX207" fmla="*/ 765337 w 4572000"/>
              <a:gd name="connsiteY207" fmla="*/ 4747577 h 5143500"/>
              <a:gd name="connsiteX208" fmla="*/ 771945 w 4572000"/>
              <a:gd name="connsiteY208" fmla="*/ 4744380 h 5143500"/>
              <a:gd name="connsiteX209" fmla="*/ 775994 w 4572000"/>
              <a:gd name="connsiteY209" fmla="*/ 4736920 h 5143500"/>
              <a:gd name="connsiteX210" fmla="*/ 773437 w 4572000"/>
              <a:gd name="connsiteY210" fmla="*/ 4725197 h 5143500"/>
              <a:gd name="connsiteX211" fmla="*/ 774502 w 4572000"/>
              <a:gd name="connsiteY211" fmla="*/ 4723491 h 5143500"/>
              <a:gd name="connsiteX212" fmla="*/ 770239 w 4572000"/>
              <a:gd name="connsiteY212" fmla="*/ 4717949 h 5143500"/>
              <a:gd name="connsiteX213" fmla="*/ 772371 w 4572000"/>
              <a:gd name="connsiteY213" fmla="*/ 4714752 h 5143500"/>
              <a:gd name="connsiteX214" fmla="*/ 769600 w 4572000"/>
              <a:gd name="connsiteY214" fmla="*/ 4715179 h 5143500"/>
              <a:gd name="connsiteX215" fmla="*/ 767255 w 4572000"/>
              <a:gd name="connsiteY215" fmla="*/ 4712195 h 5143500"/>
              <a:gd name="connsiteX216" fmla="*/ 765763 w 4572000"/>
              <a:gd name="connsiteY216" fmla="*/ 4713047 h 5143500"/>
              <a:gd name="connsiteX217" fmla="*/ 763632 w 4572000"/>
              <a:gd name="connsiteY217" fmla="*/ 4712195 h 5143500"/>
              <a:gd name="connsiteX218" fmla="*/ 757024 w 4572000"/>
              <a:gd name="connsiteY218" fmla="*/ 4702390 h 5143500"/>
              <a:gd name="connsiteX219" fmla="*/ 790062 w 4572000"/>
              <a:gd name="connsiteY219" fmla="*/ 4735428 h 5143500"/>
              <a:gd name="connsiteX220" fmla="*/ 757024 w 4572000"/>
              <a:gd name="connsiteY220" fmla="*/ 4768466 h 5143500"/>
              <a:gd name="connsiteX221" fmla="*/ 723987 w 4572000"/>
              <a:gd name="connsiteY221" fmla="*/ 4735428 h 5143500"/>
              <a:gd name="connsiteX222" fmla="*/ 757024 w 4572000"/>
              <a:gd name="connsiteY222" fmla="*/ 4702390 h 5143500"/>
              <a:gd name="connsiteX223" fmla="*/ 757024 w 4572000"/>
              <a:gd name="connsiteY223" fmla="*/ 4695143 h 5143500"/>
              <a:gd name="connsiteX224" fmla="*/ 716740 w 4572000"/>
              <a:gd name="connsiteY224" fmla="*/ 4735428 h 5143500"/>
              <a:gd name="connsiteX225" fmla="*/ 757024 w 4572000"/>
              <a:gd name="connsiteY225" fmla="*/ 4775713 h 5143500"/>
              <a:gd name="connsiteX226" fmla="*/ 797309 w 4572000"/>
              <a:gd name="connsiteY226" fmla="*/ 4735428 h 5143500"/>
              <a:gd name="connsiteX227" fmla="*/ 757024 w 4572000"/>
              <a:gd name="connsiteY227" fmla="*/ 4695143 h 5143500"/>
              <a:gd name="connsiteX228" fmla="*/ 0 w 4572000"/>
              <a:gd name="connsiteY228" fmla="*/ 0 h 5143500"/>
              <a:gd name="connsiteX229" fmla="*/ 4572000 w 4572000"/>
              <a:gd name="connsiteY229" fmla="*/ 0 h 5143500"/>
              <a:gd name="connsiteX230" fmla="*/ 4572000 w 4572000"/>
              <a:gd name="connsiteY230" fmla="*/ 5143500 h 5143500"/>
              <a:gd name="connsiteX231" fmla="*/ 0 w 4572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72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2"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2"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2" y="4878236"/>
                  <a:pt x="444552" y="4876957"/>
                  <a:pt x="413858"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0" y="4824310"/>
                  <a:pt x="448388" y="4821539"/>
                </a:cubicBezTo>
                <a:cubicBezTo>
                  <a:pt x="447962" y="4820047"/>
                  <a:pt x="447536" y="4818555"/>
                  <a:pt x="447536" y="4817916"/>
                </a:cubicBezTo>
                <a:cubicBezTo>
                  <a:pt x="447536" y="4816637"/>
                  <a:pt x="449240" y="4814505"/>
                  <a:pt x="450520" y="4814292"/>
                </a:cubicBezTo>
                <a:cubicBezTo>
                  <a:pt x="450732"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0"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7" y="4758661"/>
                  <a:pt x="646827" y="4794043"/>
                </a:cubicBezTo>
                <a:cubicBezTo>
                  <a:pt x="646827" y="4794043"/>
                  <a:pt x="646827" y="4800437"/>
                  <a:pt x="646827" y="4802782"/>
                </a:cubicBezTo>
                <a:cubicBezTo>
                  <a:pt x="644270" y="4802782"/>
                  <a:pt x="629776" y="4802782"/>
                  <a:pt x="629776" y="4802782"/>
                </a:cubicBezTo>
                <a:lnTo>
                  <a:pt x="629776" y="4813653"/>
                </a:lnTo>
                <a:cubicBezTo>
                  <a:pt x="629776" y="4813653"/>
                  <a:pt x="644270" y="4813653"/>
                  <a:pt x="646827" y="4813653"/>
                </a:cubicBezTo>
                <a:cubicBezTo>
                  <a:pt x="646827" y="4816637"/>
                  <a:pt x="646827" y="4880794"/>
                  <a:pt x="646827"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7" y="4746511"/>
                  <a:pt x="686259" y="4746724"/>
                  <a:pt x="686899" y="4746938"/>
                </a:cubicBezTo>
                <a:cubicBezTo>
                  <a:pt x="686686" y="4747577"/>
                  <a:pt x="686686" y="4748003"/>
                  <a:pt x="686259" y="4748430"/>
                </a:cubicBezTo>
                <a:cubicBezTo>
                  <a:pt x="685833" y="4749282"/>
                  <a:pt x="685194" y="4750135"/>
                  <a:pt x="685194" y="4751840"/>
                </a:cubicBezTo>
                <a:cubicBezTo>
                  <a:pt x="685194" y="4759087"/>
                  <a:pt x="689244" y="4763563"/>
                  <a:pt x="695851"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4" y="4759727"/>
                  <a:pt x="304514" y="4754398"/>
                </a:cubicBezTo>
                <a:cubicBezTo>
                  <a:pt x="304514"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8"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8"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6" y="4725409"/>
                  <a:pt x="758730" y="4724770"/>
                  <a:pt x="758516" y="4723705"/>
                </a:cubicBezTo>
                <a:cubicBezTo>
                  <a:pt x="758516" y="4722425"/>
                  <a:pt x="757877" y="4721147"/>
                  <a:pt x="757877" y="4721147"/>
                </a:cubicBezTo>
                <a:cubicBezTo>
                  <a:pt x="757877" y="4721147"/>
                  <a:pt x="757024" y="4718376"/>
                  <a:pt x="754466"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5" y="4724770"/>
                  <a:pt x="735283" y="4729673"/>
                  <a:pt x="735283"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4" y="4746085"/>
                  <a:pt x="753188" y="4746724"/>
                  <a:pt x="753401" y="4748216"/>
                </a:cubicBezTo>
                <a:cubicBezTo>
                  <a:pt x="753614" y="4749922"/>
                  <a:pt x="752974" y="4752053"/>
                  <a:pt x="752974" y="4752053"/>
                </a:cubicBezTo>
                <a:cubicBezTo>
                  <a:pt x="752974"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3"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39"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4572000" y="0"/>
                </a:lnTo>
                <a:lnTo>
                  <a:pt x="4572000" y="5143500"/>
                </a:lnTo>
                <a:lnTo>
                  <a:pt x="0" y="5143500"/>
                </a:lnTo>
                <a:close/>
              </a:path>
            </a:pathLst>
          </a:custGeom>
        </p:spPr>
      </p:pic>
    </p:spTree>
    <p:extLst>
      <p:ext uri="{BB962C8B-B14F-4D97-AF65-F5344CB8AC3E}">
        <p14:creationId xmlns:p14="http://schemas.microsoft.com/office/powerpoint/2010/main" val="392876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989017" y="501229"/>
            <a:ext cx="5625593"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UNE Réforme juste et vertueuse - RAPPELS</a:t>
            </a:r>
            <a:endParaRPr lang="fr-FR" sz="1800" i="0" spc="-5" dirty="0">
              <a:solidFill>
                <a:srgbClr val="003D70"/>
              </a:solidFill>
            </a:endParaRPr>
          </a:p>
        </p:txBody>
      </p:sp>
      <p:sp>
        <p:nvSpPr>
          <p:cNvPr id="7" name="ZoneTexte 6">
            <a:extLst>
              <a:ext uri="{FF2B5EF4-FFF2-40B4-BE49-F238E27FC236}">
                <a16:creationId xmlns:a16="http://schemas.microsoft.com/office/drawing/2014/main" id="{C4990ACA-C234-E1EF-D6BA-6F65BF8B89E7}"/>
              </a:ext>
            </a:extLst>
          </p:cNvPr>
          <p:cNvSpPr txBox="1"/>
          <p:nvPr/>
        </p:nvSpPr>
        <p:spPr>
          <a:xfrm>
            <a:off x="2989017" y="1036388"/>
            <a:ext cx="5989978" cy="3218125"/>
          </a:xfrm>
          <a:prstGeom prst="rect">
            <a:avLst/>
          </a:prstGeom>
          <a:noFill/>
        </p:spPr>
        <p:txBody>
          <a:bodyPr wrap="square">
            <a:spAutoFit/>
          </a:bodyPr>
          <a:lstStyle/>
          <a:p>
            <a:endParaRPr lang="fr-FR" sz="1200" dirty="0"/>
          </a:p>
          <a:p>
            <a:pPr marL="0" lvl="2" algn="just">
              <a:lnSpc>
                <a:spcPct val="127000"/>
              </a:lnSpc>
              <a:defRPr/>
            </a:pPr>
            <a:r>
              <a:rPr lang="fr-FR" sz="1200" dirty="0">
                <a:latin typeface="Balto TT Book" panose="020B0503040502020203" pitchFamily="34" charset="0"/>
              </a:rPr>
              <a:t>Cette évolution historique met en cohérence le paysage golfique actuel avec les statuts d’une « association d’associations » âgée de 110 ans ;</a:t>
            </a:r>
          </a:p>
          <a:p>
            <a:pPr marL="0" lvl="2" algn="just">
              <a:lnSpc>
                <a:spcPct val="127000"/>
              </a:lnSpc>
              <a:defRPr/>
            </a:pPr>
            <a:endParaRPr lang="fr-FR" sz="1200" dirty="0">
              <a:latin typeface="Balto TT Book" panose="020B0503040502020203" pitchFamily="34" charset="0"/>
            </a:endParaRPr>
          </a:p>
          <a:p>
            <a:pPr marL="0" lvl="2" algn="just">
              <a:lnSpc>
                <a:spcPct val="127000"/>
              </a:lnSpc>
              <a:defRPr/>
            </a:pPr>
            <a:r>
              <a:rPr lang="fr-FR" sz="1200" dirty="0">
                <a:latin typeface="Balto TT Book" panose="020B0503040502020203" pitchFamily="34" charset="0"/>
              </a:rPr>
              <a:t>Elle donne aussi la voix à ceux qui investissent et gèrent 70% des structures golfiques ;</a:t>
            </a:r>
          </a:p>
          <a:p>
            <a:pPr marL="0" lvl="2" algn="just">
              <a:lnSpc>
                <a:spcPct val="127000"/>
              </a:lnSpc>
              <a:defRPr/>
            </a:pPr>
            <a:endParaRPr lang="fr-FR" sz="1200" dirty="0">
              <a:latin typeface="Balto TT Book" panose="020B0503040502020203" pitchFamily="34" charset="0"/>
            </a:endParaRPr>
          </a:p>
          <a:p>
            <a:pPr marL="0" lvl="2" algn="just">
              <a:lnSpc>
                <a:spcPct val="127000"/>
              </a:lnSpc>
              <a:defRPr/>
            </a:pPr>
            <a:r>
              <a:rPr lang="fr-FR" sz="1200" b="1" dirty="0">
                <a:solidFill>
                  <a:srgbClr val="FF0000"/>
                </a:solidFill>
                <a:latin typeface="Balto TT Book" panose="020B0503040502020203" pitchFamily="34" charset="0"/>
              </a:rPr>
              <a:t>En contrepartie de cette ouverture, </a:t>
            </a:r>
            <a:r>
              <a:rPr lang="fr-FR" sz="1200" dirty="0">
                <a:latin typeface="Balto TT Book" panose="020B0503040502020203" pitchFamily="34" charset="0"/>
              </a:rPr>
              <a:t>la réforme impose la délivrance de la licence à tous les abonnés des golfs mixtes (commerciaux avec AS) – </a:t>
            </a:r>
            <a:r>
              <a:rPr lang="fr-FR" sz="1200" b="1" dirty="0">
                <a:solidFill>
                  <a:srgbClr val="FF0000"/>
                </a:solidFill>
                <a:latin typeface="Balto TT Book" panose="020B0503040502020203" pitchFamily="34" charset="0"/>
              </a:rPr>
              <a:t>Voir article 3 des statuts de la ffgolf.</a:t>
            </a:r>
            <a:endParaRPr lang="fr-FR" sz="12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p:txBody>
      </p:sp>
      <p:pic>
        <p:nvPicPr>
          <p:cNvPr id="9" name="Espace réservé pour une image  3">
            <a:extLst>
              <a:ext uri="{FF2B5EF4-FFF2-40B4-BE49-F238E27FC236}">
                <a16:creationId xmlns:a16="http://schemas.microsoft.com/office/drawing/2014/main" id="{543BD25E-B190-1813-609B-79568B00C2EB}"/>
              </a:ext>
            </a:extLst>
          </p:cNvPr>
          <p:cNvPicPr>
            <a:picLocks noChangeAspect="1"/>
          </p:cNvPicPr>
          <p:nvPr/>
        </p:nvPicPr>
        <p:blipFill rotWithShape="1">
          <a:blip r:embed="rId2"/>
          <a:srcRect l="36773" r="29553"/>
          <a:stretch/>
        </p:blipFill>
        <p:spPr>
          <a:xfrm>
            <a:off x="0" y="-1"/>
            <a:ext cx="2598737" cy="5143500"/>
          </a:xfrm>
          <a:prstGeom prst="rect">
            <a:avLst/>
          </a:prstGeom>
        </p:spPr>
      </p:pic>
    </p:spTree>
    <p:extLst>
      <p:ext uri="{BB962C8B-B14F-4D97-AF65-F5344CB8AC3E}">
        <p14:creationId xmlns:p14="http://schemas.microsoft.com/office/powerpoint/2010/main" val="88695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947685" y="648562"/>
            <a:ext cx="5934976"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RENFORCEMENT DE L’ASSOCIATION SPORTIVE</a:t>
            </a:r>
            <a:endParaRPr lang="fr-FR" sz="1800" i="0" spc="-5" dirty="0">
              <a:solidFill>
                <a:srgbClr val="003D70"/>
              </a:solidFill>
            </a:endParaRPr>
          </a:p>
        </p:txBody>
      </p:sp>
      <p:sp>
        <p:nvSpPr>
          <p:cNvPr id="2" name="Espace réservé du texte 7">
            <a:extLst>
              <a:ext uri="{FF2B5EF4-FFF2-40B4-BE49-F238E27FC236}">
                <a16:creationId xmlns:a16="http://schemas.microsoft.com/office/drawing/2014/main" id="{017889BC-71A4-46C2-3184-3EB48E504BE6}"/>
              </a:ext>
            </a:extLst>
          </p:cNvPr>
          <p:cNvSpPr txBox="1">
            <a:spLocks/>
          </p:cNvSpPr>
          <p:nvPr/>
        </p:nvSpPr>
        <p:spPr>
          <a:xfrm>
            <a:off x="2743706" y="1025982"/>
            <a:ext cx="6345296" cy="3000375"/>
          </a:xfrm>
          <a:prstGeom prst="rect">
            <a:avLst/>
          </a:prstGeom>
        </p:spPr>
        <p:txBody>
          <a:bodyPr vert="horz" lIns="0" tIns="0" rIns="0" bIns="0" rtlCol="0"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endParaRPr lang="fr-FR" sz="1200" dirty="0"/>
          </a:p>
          <a:p>
            <a:pPr marL="171450" lvl="2" indent="-171450" algn="just">
              <a:lnSpc>
                <a:spcPct val="127000"/>
              </a:lnSpc>
              <a:buFont typeface="Arial" panose="020B0604020202020204" pitchFamily="34" charset="0"/>
              <a:buChar char="•"/>
              <a:defRPr/>
            </a:pPr>
            <a:r>
              <a:rPr lang="fr-FR" sz="1400" b="1" dirty="0">
                <a:solidFill>
                  <a:srgbClr val="FF0000"/>
                </a:solidFill>
                <a:latin typeface="Balto TT Book" panose="020B0503040502020203" pitchFamily="34" charset="0"/>
              </a:rPr>
              <a:t>Pour les golfs mixtes, l’existence d’une AS est obligatoire pour permettre et partager le droit de vote ;</a:t>
            </a:r>
          </a:p>
          <a:p>
            <a:pPr marL="171450" lvl="2" indent="-171450" algn="just">
              <a:lnSpc>
                <a:spcPct val="127000"/>
              </a:lnSpc>
              <a:buFont typeface="Arial" panose="020B0604020202020204" pitchFamily="34" charset="0"/>
              <a:buChar char="•"/>
              <a:defRPr/>
            </a:pPr>
            <a:r>
              <a:rPr lang="fr-FR" sz="1400" dirty="0">
                <a:latin typeface="Balto TT Book" panose="020B0503040502020203" pitchFamily="34" charset="0"/>
              </a:rPr>
              <a:t>Un numéro unique de club membre attaché à l’équipement (terrain) ;</a:t>
            </a:r>
          </a:p>
          <a:p>
            <a:pPr marL="171450" lvl="2" indent="-171450" algn="just">
              <a:lnSpc>
                <a:spcPct val="127000"/>
              </a:lnSpc>
              <a:buFont typeface="Arial" panose="020B0604020202020204" pitchFamily="34" charset="0"/>
              <a:buChar char="•"/>
              <a:defRPr/>
            </a:pPr>
            <a:r>
              <a:rPr lang="fr-FR" sz="1400" dirty="0">
                <a:latin typeface="Balto TT Book" panose="020B0503040502020203" pitchFamily="34" charset="0"/>
              </a:rPr>
              <a:t>Pour les golfs associatifs, les Présidents continueront à porter 100% des voix ;</a:t>
            </a:r>
          </a:p>
          <a:p>
            <a:pPr marL="171450" lvl="2" indent="-171450" algn="just">
              <a:lnSpc>
                <a:spcPct val="127000"/>
              </a:lnSpc>
              <a:buFont typeface="Arial" panose="020B0604020202020204" pitchFamily="34" charset="0"/>
              <a:buChar char="•"/>
              <a:defRPr/>
            </a:pPr>
            <a:r>
              <a:rPr lang="fr-FR" sz="1400" dirty="0">
                <a:latin typeface="Balto TT Book" panose="020B0503040502020203" pitchFamily="34" charset="0"/>
              </a:rPr>
              <a:t>Pour les golfs mixtes (commerciaux avec AS), les voix attribuées au club seraient partagées à 50/50 entre le Président de l’AS et le Gestionnaire déclaré auprès de la ffgolf</a:t>
            </a:r>
            <a:r>
              <a:rPr lang="fr-FR" sz="1200" dirty="0">
                <a:latin typeface="Balto TT Book" panose="020B0503040502020203" pitchFamily="34" charset="0"/>
              </a:rPr>
              <a:t> –</a:t>
            </a:r>
            <a:r>
              <a:rPr lang="fr-FR" sz="1400" dirty="0">
                <a:latin typeface="Balto TT Book" panose="020B0503040502020203" pitchFamily="34" charset="0"/>
              </a:rPr>
              <a:t> </a:t>
            </a:r>
            <a:r>
              <a:rPr lang="fr-FR" sz="1400" b="1" dirty="0">
                <a:solidFill>
                  <a:srgbClr val="FF0000"/>
                </a:solidFill>
                <a:latin typeface="Balto TT Book" panose="020B0503040502020203" pitchFamily="34" charset="0"/>
              </a:rPr>
              <a:t>Voir article 13.1 des statuts.</a:t>
            </a:r>
            <a:endParaRPr lang="fr-FR" sz="1400" dirty="0">
              <a:latin typeface="Balto TT Book" panose="020B0503040502020203" pitchFamily="34" charset="0"/>
            </a:endParaRPr>
          </a:p>
          <a:p>
            <a:pPr lvl="2"/>
            <a:endParaRPr lang="fr-FR" sz="1200" dirty="0">
              <a:latin typeface="+mj-lt"/>
            </a:endParaRPr>
          </a:p>
        </p:txBody>
      </p:sp>
      <p:pic>
        <p:nvPicPr>
          <p:cNvPr id="6" name="Image 5" descr="Une image contenant symbole, Graphique, logo, conception&#10;&#10;Description générée automatiquement">
            <a:extLst>
              <a:ext uri="{FF2B5EF4-FFF2-40B4-BE49-F238E27FC236}">
                <a16:creationId xmlns:a16="http://schemas.microsoft.com/office/drawing/2014/main" id="{F5264FA0-B5B9-5AC5-F018-5F45419EB61C}"/>
              </a:ext>
            </a:extLst>
          </p:cNvPr>
          <p:cNvPicPr>
            <a:picLocks noChangeAspect="1"/>
          </p:cNvPicPr>
          <p:nvPr/>
        </p:nvPicPr>
        <p:blipFill>
          <a:blip r:embed="rId2"/>
          <a:stretch>
            <a:fillRect/>
          </a:stretch>
        </p:blipFill>
        <p:spPr>
          <a:xfrm>
            <a:off x="790381" y="888987"/>
            <a:ext cx="1367341" cy="1628744"/>
          </a:xfrm>
          <a:prstGeom prst="rect">
            <a:avLst/>
          </a:prstGeom>
        </p:spPr>
      </p:pic>
      <p:pic>
        <p:nvPicPr>
          <p:cNvPr id="11" name="Image 10" descr="Une image contenant Police, capture d’écran, Graphique, texte&#10;&#10;Description générée automatiquement">
            <a:extLst>
              <a:ext uri="{FF2B5EF4-FFF2-40B4-BE49-F238E27FC236}">
                <a16:creationId xmlns:a16="http://schemas.microsoft.com/office/drawing/2014/main" id="{C5378A6F-CF00-CB7E-C380-4DC4C2786CDF}"/>
              </a:ext>
            </a:extLst>
          </p:cNvPr>
          <p:cNvPicPr>
            <a:picLocks noChangeAspect="1"/>
          </p:cNvPicPr>
          <p:nvPr/>
        </p:nvPicPr>
        <p:blipFill>
          <a:blip r:embed="rId3"/>
          <a:stretch>
            <a:fillRect/>
          </a:stretch>
        </p:blipFill>
        <p:spPr>
          <a:xfrm>
            <a:off x="657001" y="2882882"/>
            <a:ext cx="1730357" cy="1143475"/>
          </a:xfrm>
          <a:prstGeom prst="rect">
            <a:avLst/>
          </a:prstGeom>
        </p:spPr>
      </p:pic>
    </p:spTree>
    <p:extLst>
      <p:ext uri="{BB962C8B-B14F-4D97-AF65-F5344CB8AC3E}">
        <p14:creationId xmlns:p14="http://schemas.microsoft.com/office/powerpoint/2010/main" val="210297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899559" y="242250"/>
            <a:ext cx="5934976"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LE ROLE DE L’ASSOCIATION SPORTIVE </a:t>
            </a:r>
          </a:p>
          <a:p>
            <a:pPr marL="6350" algn="ctr">
              <a:spcBef>
                <a:spcPts val="50"/>
              </a:spcBef>
            </a:pPr>
            <a:r>
              <a:rPr lang="fr-FR" sz="1800" i="0" spc="28" dirty="0">
                <a:solidFill>
                  <a:srgbClr val="003D70"/>
                </a:solidFill>
              </a:rPr>
              <a:t>DANS LES GOLFS MIXTES</a:t>
            </a:r>
            <a:endParaRPr lang="fr-FR" sz="1800" i="0" spc="-5" dirty="0">
              <a:solidFill>
                <a:srgbClr val="003D70"/>
              </a:solidFill>
            </a:endParaRPr>
          </a:p>
        </p:txBody>
      </p:sp>
      <p:sp>
        <p:nvSpPr>
          <p:cNvPr id="3" name="Espace réservé du texte 7">
            <a:extLst>
              <a:ext uri="{FF2B5EF4-FFF2-40B4-BE49-F238E27FC236}">
                <a16:creationId xmlns:a16="http://schemas.microsoft.com/office/drawing/2014/main" id="{83DA9E11-A914-9749-8D9C-3982B4970E82}"/>
              </a:ext>
            </a:extLst>
          </p:cNvPr>
          <p:cNvSpPr txBox="1">
            <a:spLocks/>
          </p:cNvSpPr>
          <p:nvPr/>
        </p:nvSpPr>
        <p:spPr>
          <a:xfrm>
            <a:off x="3146597" y="1071562"/>
            <a:ext cx="5239494" cy="3000375"/>
          </a:xfrm>
          <a:prstGeom prst="rect">
            <a:avLst/>
          </a:prstGeom>
        </p:spPr>
        <p:txBody>
          <a:bodyPr vert="horz" lIns="0" tIns="0" rIns="0" bIns="0" rtlCol="0"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endParaRPr lang="fr-FR" sz="1200" dirty="0"/>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Sa vocation est sportive. Elle est obligatoire pour créer et engager une équipe de championnat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Elle regroupe des bénévoles investis dans la vie du club et le développement de la pratique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Une AS est un outil d’animation des abonnés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Les bénévoles de l’AS peuvent assumer des fonctions au sein du club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 rôle de l’AS est complémentaire de celui de l’exploitant qui l’héberge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 rôle de l’AS est « sur-mesure » adapté à chaque club dans la convention avec le gestionnaire ou propriétaire du club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Une AS n’est pas une association de défense des consommateurs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L’existence d’une AS est obligatoire pour permettre et partager le droit de vote.</a:t>
            </a:r>
          </a:p>
          <a:p>
            <a:pPr lvl="2"/>
            <a:endParaRPr lang="fr-FR" sz="1200" dirty="0">
              <a:latin typeface="+mj-lt"/>
            </a:endParaRPr>
          </a:p>
        </p:txBody>
      </p:sp>
      <p:pic>
        <p:nvPicPr>
          <p:cNvPr id="7" name="Espace réservé pour une image  3">
            <a:extLst>
              <a:ext uri="{FF2B5EF4-FFF2-40B4-BE49-F238E27FC236}">
                <a16:creationId xmlns:a16="http://schemas.microsoft.com/office/drawing/2014/main" id="{F44EAF4C-4488-C095-E4B9-7B1482B70914}"/>
              </a:ext>
            </a:extLst>
          </p:cNvPr>
          <p:cNvPicPr>
            <a:picLocks noChangeAspect="1"/>
          </p:cNvPicPr>
          <p:nvPr/>
        </p:nvPicPr>
        <p:blipFill>
          <a:blip r:embed="rId2"/>
          <a:srcRect l="21098" r="21098"/>
          <a:stretch/>
        </p:blipFill>
        <p:spPr>
          <a:xfrm>
            <a:off x="16915" y="0"/>
            <a:ext cx="2654520" cy="5143500"/>
          </a:xfrm>
          <a:prstGeom prst="rect">
            <a:avLst/>
          </a:prstGeom>
        </p:spPr>
      </p:pic>
    </p:spTree>
    <p:extLst>
      <p:ext uri="{BB962C8B-B14F-4D97-AF65-F5344CB8AC3E}">
        <p14:creationId xmlns:p14="http://schemas.microsoft.com/office/powerpoint/2010/main" val="304324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605017" y="234823"/>
            <a:ext cx="8174598"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5" dirty="0">
                <a:solidFill>
                  <a:srgbClr val="003D70"/>
                </a:solidFill>
              </a:rPr>
              <a:t>Représentation des clubs aux assemblées générales DES LIGUES</a:t>
            </a:r>
          </a:p>
        </p:txBody>
      </p:sp>
      <p:sp>
        <p:nvSpPr>
          <p:cNvPr id="5" name="Flèche : bas 4">
            <a:extLst>
              <a:ext uri="{FF2B5EF4-FFF2-40B4-BE49-F238E27FC236}">
                <a16:creationId xmlns:a16="http://schemas.microsoft.com/office/drawing/2014/main" id="{6DF62EF6-721A-B34B-8F42-94925048F96B}"/>
              </a:ext>
            </a:extLst>
          </p:cNvPr>
          <p:cNvSpPr/>
          <p:nvPr/>
        </p:nvSpPr>
        <p:spPr>
          <a:xfrm>
            <a:off x="1780673" y="1410394"/>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Flèche : bas 5">
            <a:extLst>
              <a:ext uri="{FF2B5EF4-FFF2-40B4-BE49-F238E27FC236}">
                <a16:creationId xmlns:a16="http://schemas.microsoft.com/office/drawing/2014/main" id="{D94D7B2F-77F0-5D89-8E75-2C5728C02DE8}"/>
              </a:ext>
            </a:extLst>
          </p:cNvPr>
          <p:cNvSpPr/>
          <p:nvPr/>
        </p:nvSpPr>
        <p:spPr>
          <a:xfrm>
            <a:off x="5858805" y="142418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C64EDA14-2631-40F1-048E-D03426839917}"/>
              </a:ext>
            </a:extLst>
          </p:cNvPr>
          <p:cNvSpPr txBox="1"/>
          <p:nvPr/>
        </p:nvSpPr>
        <p:spPr>
          <a:xfrm>
            <a:off x="741044" y="827447"/>
            <a:ext cx="3144911" cy="369332"/>
          </a:xfrm>
          <a:prstGeom prst="rect">
            <a:avLst/>
          </a:prstGeom>
          <a:noFill/>
        </p:spPr>
        <p:txBody>
          <a:bodyPr wrap="square" rtlCol="0">
            <a:spAutoFit/>
          </a:bodyPr>
          <a:lstStyle/>
          <a:p>
            <a:r>
              <a:rPr lang="fr-FR" b="1" dirty="0">
                <a:solidFill>
                  <a:srgbClr val="002060"/>
                </a:solidFill>
                <a:latin typeface="+mj-lt"/>
              </a:rPr>
              <a:t>Pour l’Association sportive</a:t>
            </a:r>
          </a:p>
        </p:txBody>
      </p:sp>
      <p:sp>
        <p:nvSpPr>
          <p:cNvPr id="11" name="ZoneTexte 10">
            <a:extLst>
              <a:ext uri="{FF2B5EF4-FFF2-40B4-BE49-F238E27FC236}">
                <a16:creationId xmlns:a16="http://schemas.microsoft.com/office/drawing/2014/main" id="{B9792ABB-FDAF-5800-4537-11847E025157}"/>
              </a:ext>
            </a:extLst>
          </p:cNvPr>
          <p:cNvSpPr txBox="1"/>
          <p:nvPr/>
        </p:nvSpPr>
        <p:spPr>
          <a:xfrm>
            <a:off x="5258047" y="851865"/>
            <a:ext cx="2820555" cy="369332"/>
          </a:xfrm>
          <a:prstGeom prst="rect">
            <a:avLst/>
          </a:prstGeom>
          <a:noFill/>
        </p:spPr>
        <p:txBody>
          <a:bodyPr wrap="square" rtlCol="0">
            <a:spAutoFit/>
          </a:bodyPr>
          <a:lstStyle/>
          <a:p>
            <a:r>
              <a:rPr lang="fr-FR" b="1" dirty="0">
                <a:solidFill>
                  <a:srgbClr val="002060"/>
                </a:solidFill>
                <a:latin typeface="+mj-lt"/>
              </a:rPr>
              <a:t>Pour le Gestionnaire</a:t>
            </a:r>
          </a:p>
        </p:txBody>
      </p:sp>
      <p:sp>
        <p:nvSpPr>
          <p:cNvPr id="12" name="ZoneTexte 11">
            <a:extLst>
              <a:ext uri="{FF2B5EF4-FFF2-40B4-BE49-F238E27FC236}">
                <a16:creationId xmlns:a16="http://schemas.microsoft.com/office/drawing/2014/main" id="{78124828-F360-AF60-A74E-5957BAC90439}"/>
              </a:ext>
            </a:extLst>
          </p:cNvPr>
          <p:cNvSpPr txBox="1"/>
          <p:nvPr/>
        </p:nvSpPr>
        <p:spPr>
          <a:xfrm>
            <a:off x="828873" y="2871682"/>
            <a:ext cx="3260719" cy="1200329"/>
          </a:xfrm>
          <a:prstGeom prst="rect">
            <a:avLst/>
          </a:prstGeom>
          <a:noFill/>
        </p:spPr>
        <p:txBody>
          <a:bodyPr wrap="square" rtlCol="0">
            <a:spAutoFit/>
          </a:bodyPr>
          <a:lstStyle/>
          <a:p>
            <a:pPr algn="just"/>
            <a:r>
              <a:rPr lang="fr-FR" sz="1200" b="1" dirty="0">
                <a:solidFill>
                  <a:srgbClr val="002060"/>
                </a:solidFill>
              </a:rPr>
              <a:t>Le Président de l’AS déclaré auprès de la ffgolf ou,</a:t>
            </a:r>
          </a:p>
          <a:p>
            <a:pPr algn="just"/>
            <a:r>
              <a:rPr lang="fr-FR" sz="1200" b="1" dirty="0">
                <a:solidFill>
                  <a:srgbClr val="002060"/>
                </a:solidFill>
              </a:rPr>
              <a:t>Le Représentant permanent déclaré auprès de la ffgolf ou,</a:t>
            </a:r>
          </a:p>
          <a:p>
            <a:pPr algn="just"/>
            <a:r>
              <a:rPr lang="fr-FR" sz="1200" b="1" dirty="0">
                <a:solidFill>
                  <a:srgbClr val="002060"/>
                </a:solidFill>
              </a:rPr>
              <a:t>Un membre de l’AS licencié dûment habilité en vertu d’un pouvoir (uniquement lors d’AG en présentiel).</a:t>
            </a:r>
          </a:p>
        </p:txBody>
      </p:sp>
      <p:pic>
        <p:nvPicPr>
          <p:cNvPr id="13" name="object 31">
            <a:extLst>
              <a:ext uri="{FF2B5EF4-FFF2-40B4-BE49-F238E27FC236}">
                <a16:creationId xmlns:a16="http://schemas.microsoft.com/office/drawing/2014/main" id="{1889049D-94AD-8960-91B6-7694CBADCC4D}"/>
              </a:ext>
            </a:extLst>
          </p:cNvPr>
          <p:cNvPicPr/>
          <p:nvPr/>
        </p:nvPicPr>
        <p:blipFill>
          <a:blip r:embed="rId2" cstate="print"/>
          <a:stretch>
            <a:fillRect/>
          </a:stretch>
        </p:blipFill>
        <p:spPr>
          <a:xfrm>
            <a:off x="3562605" y="1355130"/>
            <a:ext cx="1579922" cy="1032501"/>
          </a:xfrm>
          <a:prstGeom prst="rect">
            <a:avLst/>
          </a:prstGeom>
        </p:spPr>
      </p:pic>
      <p:sp>
        <p:nvSpPr>
          <p:cNvPr id="15" name="ZoneTexte 14">
            <a:extLst>
              <a:ext uri="{FF2B5EF4-FFF2-40B4-BE49-F238E27FC236}">
                <a16:creationId xmlns:a16="http://schemas.microsoft.com/office/drawing/2014/main" id="{60878C1A-33EC-5A7F-FA3C-0AEC4823F69F}"/>
              </a:ext>
            </a:extLst>
          </p:cNvPr>
          <p:cNvSpPr txBox="1"/>
          <p:nvPr/>
        </p:nvSpPr>
        <p:spPr>
          <a:xfrm>
            <a:off x="4427655" y="2887071"/>
            <a:ext cx="3927954" cy="1384995"/>
          </a:xfrm>
          <a:prstGeom prst="rect">
            <a:avLst/>
          </a:prstGeom>
          <a:noFill/>
        </p:spPr>
        <p:txBody>
          <a:bodyPr wrap="square" rtlCol="0">
            <a:spAutoFit/>
          </a:bodyPr>
          <a:lstStyle/>
          <a:p>
            <a:pPr algn="just"/>
            <a:r>
              <a:rPr lang="fr-FR" sz="1200" b="1" dirty="0">
                <a:solidFill>
                  <a:srgbClr val="002060"/>
                </a:solidFill>
              </a:rPr>
              <a:t>Le Représentant du gestionnaire du golf déclaré auprès de la ffgolf ou, en cas d’empêchement du représentant, uniquement par le Président de l’AS ou de son délégataire en vertu d’un pouvoir (uniquement lors d’AG en présentiel).</a:t>
            </a:r>
          </a:p>
          <a:p>
            <a:pPr algn="just"/>
            <a:endParaRPr lang="fr-FR" sz="1200" b="1" dirty="0">
              <a:solidFill>
                <a:srgbClr val="002060"/>
              </a:solidFill>
            </a:endParaRPr>
          </a:p>
          <a:p>
            <a:pPr algn="just"/>
            <a:r>
              <a:rPr lang="fr-FR" sz="1200" b="1" dirty="0">
                <a:solidFill>
                  <a:srgbClr val="002060"/>
                </a:solidFill>
              </a:rPr>
              <a:t>Une même personne physique ne peut intervenir comme représentant de plusieurs structures gestionnaires.</a:t>
            </a:r>
          </a:p>
        </p:txBody>
      </p:sp>
      <p:sp>
        <p:nvSpPr>
          <p:cNvPr id="7" name="ZoneTexte 6">
            <a:extLst>
              <a:ext uri="{FF2B5EF4-FFF2-40B4-BE49-F238E27FC236}">
                <a16:creationId xmlns:a16="http://schemas.microsoft.com/office/drawing/2014/main" id="{A3898CA9-F458-4B08-6A38-53FE80EDB127}"/>
              </a:ext>
            </a:extLst>
          </p:cNvPr>
          <p:cNvSpPr txBox="1"/>
          <p:nvPr/>
        </p:nvSpPr>
        <p:spPr>
          <a:xfrm>
            <a:off x="2006411" y="4461885"/>
            <a:ext cx="4572000" cy="338554"/>
          </a:xfrm>
          <a:prstGeom prst="rect">
            <a:avLst/>
          </a:prstGeom>
          <a:noFill/>
        </p:spPr>
        <p:txBody>
          <a:bodyPr wrap="square">
            <a:spAutoFit/>
          </a:bodyPr>
          <a:lstStyle/>
          <a:p>
            <a:pPr algn="ctr"/>
            <a:r>
              <a:rPr lang="fr-FR" sz="1600" b="1" dirty="0">
                <a:solidFill>
                  <a:srgbClr val="FF0000"/>
                </a:solidFill>
                <a:latin typeface="+mj-lt"/>
              </a:rPr>
              <a:t>Voir article 13.1 des statuts</a:t>
            </a:r>
          </a:p>
        </p:txBody>
      </p:sp>
    </p:spTree>
    <p:extLst>
      <p:ext uri="{BB962C8B-B14F-4D97-AF65-F5344CB8AC3E}">
        <p14:creationId xmlns:p14="http://schemas.microsoft.com/office/powerpoint/2010/main" val="342250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605017" y="234823"/>
            <a:ext cx="7872090"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NOUVEAU BARème des voix simplifié et</a:t>
            </a:r>
          </a:p>
          <a:p>
            <a:pPr marL="6350" algn="ctr">
              <a:spcBef>
                <a:spcPts val="50"/>
              </a:spcBef>
            </a:pPr>
            <a:r>
              <a:rPr lang="fr-FR" sz="1800" i="0" spc="28" dirty="0">
                <a:solidFill>
                  <a:srgbClr val="003D70"/>
                </a:solidFill>
              </a:rPr>
              <a:t>Respectueux des équilibres </a:t>
            </a:r>
            <a:endParaRPr lang="fr-FR" sz="1800" i="0" spc="-5" dirty="0">
              <a:solidFill>
                <a:srgbClr val="003D70"/>
              </a:solidFill>
            </a:endParaRPr>
          </a:p>
        </p:txBody>
      </p:sp>
      <p:sp>
        <p:nvSpPr>
          <p:cNvPr id="7" name="Espace réservé du texte 6">
            <a:extLst>
              <a:ext uri="{FF2B5EF4-FFF2-40B4-BE49-F238E27FC236}">
                <a16:creationId xmlns:a16="http://schemas.microsoft.com/office/drawing/2014/main" id="{D1090076-F9F3-0EE2-F5D6-3D02CFB8E76D}"/>
              </a:ext>
            </a:extLst>
          </p:cNvPr>
          <p:cNvSpPr txBox="1">
            <a:spLocks/>
          </p:cNvSpPr>
          <p:nvPr/>
        </p:nvSpPr>
        <p:spPr>
          <a:xfrm>
            <a:off x="329276" y="1281956"/>
            <a:ext cx="5866391" cy="2522011"/>
          </a:xfrm>
          <a:prstGeom prst="rect">
            <a:avLst/>
          </a:prstGeom>
        </p:spPr>
        <p:txBody>
          <a:bodyPr>
            <a:norm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269875" lvl="2" indent="-269875">
              <a:buFont typeface="Arial" panose="020B0604020202020204" pitchFamily="34" charset="0"/>
              <a:buChar char="•"/>
            </a:pPr>
            <a:r>
              <a:rPr lang="fr-FR" sz="1200" dirty="0">
                <a:latin typeface="Balto TT Book" panose="020B0503040502020203" pitchFamily="34" charset="0"/>
              </a:rPr>
              <a:t>Prend en compte l’ensemble des licences délivrées par les clubs ;</a:t>
            </a:r>
          </a:p>
          <a:p>
            <a:pPr marL="269875" lvl="2" indent="-269875">
              <a:buFont typeface="Arial" panose="020B0604020202020204" pitchFamily="34" charset="0"/>
              <a:buChar char="•"/>
            </a:pPr>
            <a:r>
              <a:rPr lang="fr-FR" sz="1200" dirty="0">
                <a:latin typeface="Balto TT Book" panose="020B0503040502020203" pitchFamily="34" charset="0"/>
              </a:rPr>
              <a:t>Respecte l’ADN fédérale et ses acteurs historiques ;</a:t>
            </a:r>
          </a:p>
          <a:p>
            <a:pPr marL="269875" lvl="2" indent="-269875">
              <a:buFont typeface="Arial" panose="020B0604020202020204" pitchFamily="34" charset="0"/>
              <a:buChar char="•"/>
            </a:pPr>
            <a:r>
              <a:rPr lang="fr-FR" sz="1200" dirty="0">
                <a:latin typeface="Balto TT Book" panose="020B0503040502020203" pitchFamily="34" charset="0"/>
              </a:rPr>
              <a:t>Garantie des contre-pouvoirs ;</a:t>
            </a:r>
          </a:p>
          <a:p>
            <a:pPr marL="269875" lvl="2" indent="-269875">
              <a:buFont typeface="Arial" panose="020B0604020202020204" pitchFamily="34" charset="0"/>
              <a:buChar char="•"/>
            </a:pPr>
            <a:r>
              <a:rPr lang="fr-FR" sz="1200" dirty="0">
                <a:latin typeface="Balto TT Book" panose="020B0503040502020203" pitchFamily="34" charset="0"/>
              </a:rPr>
              <a:t>Valorise la distribution de la licence ;</a:t>
            </a:r>
          </a:p>
          <a:p>
            <a:pPr marL="269875" lvl="2" indent="-269875">
              <a:buFont typeface="Arial" panose="020B0604020202020204" pitchFamily="34" charset="0"/>
              <a:buChar char="•"/>
            </a:pPr>
            <a:r>
              <a:rPr lang="fr-FR" sz="1200" dirty="0">
                <a:latin typeface="Balto TT Book" panose="020B0503040502020203" pitchFamily="34" charset="0"/>
              </a:rPr>
              <a:t>Encourage les clubs à développer leur Association Sportive (lien 1) ;</a:t>
            </a:r>
          </a:p>
        </p:txBody>
      </p:sp>
      <p:sp>
        <p:nvSpPr>
          <p:cNvPr id="9" name="ZoneTexte 8">
            <a:extLst>
              <a:ext uri="{FF2B5EF4-FFF2-40B4-BE49-F238E27FC236}">
                <a16:creationId xmlns:a16="http://schemas.microsoft.com/office/drawing/2014/main" id="{D39311F2-C81F-CB26-CA1D-6766BD0BB582}"/>
              </a:ext>
            </a:extLst>
          </p:cNvPr>
          <p:cNvSpPr txBox="1"/>
          <p:nvPr/>
        </p:nvSpPr>
        <p:spPr>
          <a:xfrm>
            <a:off x="300653" y="2654793"/>
            <a:ext cx="5171997" cy="1015663"/>
          </a:xfrm>
          <a:prstGeom prst="rect">
            <a:avLst/>
          </a:prstGeom>
          <a:noFill/>
        </p:spPr>
        <p:txBody>
          <a:bodyPr wrap="square" rtlCol="0">
            <a:spAutoFit/>
          </a:bodyPr>
          <a:lstStyle/>
          <a:p>
            <a:pPr marL="285750" indent="-285750">
              <a:buFont typeface="Arial" panose="020B0604020202020204" pitchFamily="34" charset="0"/>
              <a:buChar char="•"/>
            </a:pPr>
            <a:r>
              <a:rPr lang="fr-FR" sz="1200" dirty="0">
                <a:latin typeface="Balto TT Book" panose="020B0503040502020203" pitchFamily="34" charset="0"/>
              </a:rPr>
              <a:t>Reflète plus fidèlement le poids réel des Associations du golf d’Entreprise et des AS municipales ;</a:t>
            </a:r>
          </a:p>
          <a:p>
            <a:pPr marL="285750" indent="-285750">
              <a:buFont typeface="Arial" panose="020B0604020202020204" pitchFamily="34" charset="0"/>
              <a:buChar char="•"/>
            </a:pPr>
            <a:endParaRPr lang="fr-FR" sz="1000" dirty="0">
              <a:latin typeface="Balto TT Book" panose="020B0503040502020203" pitchFamily="34" charset="0"/>
            </a:endParaRPr>
          </a:p>
          <a:p>
            <a:pPr marL="285750" indent="-285750">
              <a:buFont typeface="Arial" panose="020B0604020202020204" pitchFamily="34" charset="0"/>
              <a:buChar char="•"/>
            </a:pPr>
            <a:r>
              <a:rPr lang="fr-FR" sz="1200" dirty="0">
                <a:latin typeface="Balto TT Book" panose="020B0503040502020203" pitchFamily="34" charset="0"/>
              </a:rPr>
              <a:t>Reconnaissance des CSE (Comités Sociaux et Économiques) comme nouvelle catégorie de membre en développement avec droit de vote.</a:t>
            </a:r>
            <a:endParaRPr lang="fr-FR" sz="1200" dirty="0"/>
          </a:p>
        </p:txBody>
      </p:sp>
      <p:pic>
        <p:nvPicPr>
          <p:cNvPr id="14" name="Image 13" descr="Une image contenant Graphique, conception, Police&#10;&#10;Description générée automatiquement">
            <a:extLst>
              <a:ext uri="{FF2B5EF4-FFF2-40B4-BE49-F238E27FC236}">
                <a16:creationId xmlns:a16="http://schemas.microsoft.com/office/drawing/2014/main" id="{B162A510-3A4C-60B6-E307-7B2E204D3F12}"/>
              </a:ext>
            </a:extLst>
          </p:cNvPr>
          <p:cNvPicPr>
            <a:picLocks noChangeAspect="1"/>
          </p:cNvPicPr>
          <p:nvPr/>
        </p:nvPicPr>
        <p:blipFill>
          <a:blip r:embed="rId2"/>
          <a:stretch>
            <a:fillRect/>
          </a:stretch>
        </p:blipFill>
        <p:spPr>
          <a:xfrm>
            <a:off x="6662057" y="930531"/>
            <a:ext cx="1632567" cy="3647587"/>
          </a:xfrm>
          <a:prstGeom prst="rect">
            <a:avLst/>
          </a:prstGeom>
        </p:spPr>
      </p:pic>
    </p:spTree>
    <p:extLst>
      <p:ext uri="{BB962C8B-B14F-4D97-AF65-F5344CB8AC3E}">
        <p14:creationId xmlns:p14="http://schemas.microsoft.com/office/powerpoint/2010/main" val="8617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605017" y="234823"/>
            <a:ext cx="7872090"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NOUVEAU BARème des voix simplifié et</a:t>
            </a:r>
          </a:p>
          <a:p>
            <a:pPr marL="6350" algn="ctr">
              <a:spcBef>
                <a:spcPts val="50"/>
              </a:spcBef>
            </a:pPr>
            <a:r>
              <a:rPr lang="fr-FR" sz="1800" i="0" spc="28" dirty="0">
                <a:solidFill>
                  <a:srgbClr val="003D70"/>
                </a:solidFill>
              </a:rPr>
              <a:t>Respectueux des équilibres </a:t>
            </a:r>
            <a:endParaRPr lang="fr-FR" sz="1800" i="0" spc="-5" dirty="0">
              <a:solidFill>
                <a:srgbClr val="003D70"/>
              </a:solidFill>
            </a:endParaRPr>
          </a:p>
        </p:txBody>
      </p:sp>
      <p:sp>
        <p:nvSpPr>
          <p:cNvPr id="2" name="Flèche : bas 1">
            <a:extLst>
              <a:ext uri="{FF2B5EF4-FFF2-40B4-BE49-F238E27FC236}">
                <a16:creationId xmlns:a16="http://schemas.microsoft.com/office/drawing/2014/main" id="{7156CF67-0CEA-100F-328B-9AB34C68EC66}"/>
              </a:ext>
            </a:extLst>
          </p:cNvPr>
          <p:cNvSpPr/>
          <p:nvPr/>
        </p:nvSpPr>
        <p:spPr>
          <a:xfrm>
            <a:off x="1780673" y="151919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Flèche : bas 4">
            <a:extLst>
              <a:ext uri="{FF2B5EF4-FFF2-40B4-BE49-F238E27FC236}">
                <a16:creationId xmlns:a16="http://schemas.microsoft.com/office/drawing/2014/main" id="{CFCB584C-A0D1-CE78-EF68-576F277A7395}"/>
              </a:ext>
            </a:extLst>
          </p:cNvPr>
          <p:cNvSpPr/>
          <p:nvPr/>
        </p:nvSpPr>
        <p:spPr>
          <a:xfrm>
            <a:off x="5634216" y="151919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Espace réservé du texte 5">
            <a:extLst>
              <a:ext uri="{FF2B5EF4-FFF2-40B4-BE49-F238E27FC236}">
                <a16:creationId xmlns:a16="http://schemas.microsoft.com/office/drawing/2014/main" id="{A2D8F01E-0898-BE58-8004-43DB4AACF7A4}"/>
              </a:ext>
            </a:extLst>
          </p:cNvPr>
          <p:cNvSpPr txBox="1">
            <a:spLocks/>
          </p:cNvSpPr>
          <p:nvPr/>
        </p:nvSpPr>
        <p:spPr>
          <a:xfrm>
            <a:off x="1248862" y="3142106"/>
            <a:ext cx="2587494" cy="1290394"/>
          </a:xfrm>
          <a:prstGeom prst="rect">
            <a:avLst/>
          </a:prstGeom>
          <a:noFill/>
        </p:spPr>
        <p:txBody>
          <a:bodyPr vert="horz" lIns="0" tIns="0" rIns="0" bIns="0" rtlCol="0" anchor="t" anchorCtr="0">
            <a:normAutofit fontScale="92500" lnSpcReduction="10000"/>
          </a:bodyPr>
          <a:lstStyle>
            <a:lvl1pPr marL="0" indent="0" algn="l" defTabSz="457200" rtl="0" eaLnBrk="1" latinLnBrk="0" hangingPunct="1">
              <a:spcBef>
                <a:spcPts val="300"/>
              </a:spcBef>
              <a:spcAft>
                <a:spcPts val="400"/>
              </a:spcAft>
              <a:buFont typeface="Balto"/>
              <a:buNone/>
              <a:defRPr sz="12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1 voix d'affiliation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2 voix forfait d'homologation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2/4/6/8/10 ou 12 voix par tranche de 9 trous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1 voix par tranche de 50 licenciés lien 1</a:t>
            </a:r>
            <a:endParaRPr lang="fr-FR" dirty="0"/>
          </a:p>
          <a:p>
            <a:endParaRPr lang="fr-FR" dirty="0"/>
          </a:p>
        </p:txBody>
      </p:sp>
      <p:sp>
        <p:nvSpPr>
          <p:cNvPr id="11" name="ZoneTexte 10">
            <a:extLst>
              <a:ext uri="{FF2B5EF4-FFF2-40B4-BE49-F238E27FC236}">
                <a16:creationId xmlns:a16="http://schemas.microsoft.com/office/drawing/2014/main" id="{6E6CF4AC-B08B-DD1E-5BCF-8A80F6E97557}"/>
              </a:ext>
            </a:extLst>
          </p:cNvPr>
          <p:cNvSpPr txBox="1"/>
          <p:nvPr/>
        </p:nvSpPr>
        <p:spPr>
          <a:xfrm>
            <a:off x="4394170" y="3057063"/>
            <a:ext cx="4449177" cy="1969770"/>
          </a:xfrm>
          <a:prstGeom prst="rect">
            <a:avLst/>
          </a:prstGeom>
          <a:noFill/>
        </p:spPr>
        <p:txBody>
          <a:bodyPr wrap="square" rtlCol="0">
            <a:spAutoFit/>
          </a:bodyPr>
          <a:lstStyle/>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Membre AS lien 1 = 4 voix </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Abonné golf lien 2 = 2 voix</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Indépendant Club lien 3 = 1 voix</a:t>
            </a:r>
          </a:p>
          <a:p>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(dont licenciés rattachés Clubs) </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Une AS n’ayant pas délivré de licence dispose d’une voix</a:t>
            </a:r>
            <a:endParaRPr lang="fr-FR" sz="1200" b="1" i="1" dirty="0">
              <a:solidFill>
                <a:srgbClr val="002060"/>
              </a:solidFill>
              <a:latin typeface="Balto" panose="020B0604020202020204" charset="0"/>
            </a:endParaRPr>
          </a:p>
          <a:p>
            <a:pPr algn="ctr"/>
            <a:endParaRPr lang="fr-FR" sz="1200" b="1" dirty="0">
              <a:solidFill>
                <a:srgbClr val="002060"/>
              </a:solidFill>
              <a:latin typeface="Balto TT Book" panose="020B0503040502020203" pitchFamily="34" charset="0"/>
            </a:endParaRPr>
          </a:p>
          <a:p>
            <a:pPr algn="ctr"/>
            <a:r>
              <a:rPr lang="fr-FR" sz="1200" b="1" dirty="0">
                <a:solidFill>
                  <a:srgbClr val="002060"/>
                </a:solidFill>
                <a:latin typeface="Balto TT Book" panose="020B0503040502020203" pitchFamily="34" charset="0"/>
              </a:rPr>
              <a:t>Total à partager dans les golfs mixtes entre le Président de l’AS et le gestionnaire</a:t>
            </a:r>
          </a:p>
          <a:p>
            <a:pPr algn="ctr"/>
            <a:endParaRPr lang="fr-FR" sz="1200" b="1" dirty="0">
              <a:solidFill>
                <a:srgbClr val="002060"/>
              </a:solidFill>
              <a:latin typeface="Balto TT Book" panose="020B0503040502020203" pitchFamily="34" charset="0"/>
            </a:endParaRPr>
          </a:p>
          <a:p>
            <a:pPr algn="ctr"/>
            <a:r>
              <a:rPr lang="fr-FR" sz="1400" b="1" dirty="0">
                <a:solidFill>
                  <a:srgbClr val="FF0000"/>
                </a:solidFill>
                <a:latin typeface="Balto TT Book" panose="020B0503040502020203" pitchFamily="34" charset="0"/>
              </a:rPr>
              <a:t>Voir article 13.3 des statuts</a:t>
            </a:r>
          </a:p>
        </p:txBody>
      </p:sp>
      <p:sp>
        <p:nvSpPr>
          <p:cNvPr id="12" name="ZoneTexte 11">
            <a:extLst>
              <a:ext uri="{FF2B5EF4-FFF2-40B4-BE49-F238E27FC236}">
                <a16:creationId xmlns:a16="http://schemas.microsoft.com/office/drawing/2014/main" id="{7003553D-805C-1F59-4D3F-CFB934D24736}"/>
              </a:ext>
            </a:extLst>
          </p:cNvPr>
          <p:cNvSpPr txBox="1"/>
          <p:nvPr/>
        </p:nvSpPr>
        <p:spPr>
          <a:xfrm>
            <a:off x="840755" y="1004110"/>
            <a:ext cx="3231629" cy="369332"/>
          </a:xfrm>
          <a:prstGeom prst="rect">
            <a:avLst/>
          </a:prstGeom>
          <a:noFill/>
        </p:spPr>
        <p:txBody>
          <a:bodyPr wrap="square" rtlCol="0">
            <a:spAutoFit/>
          </a:bodyPr>
          <a:lstStyle/>
          <a:p>
            <a:r>
              <a:rPr lang="fr-FR" b="1" dirty="0">
                <a:solidFill>
                  <a:srgbClr val="002060"/>
                </a:solidFill>
                <a:latin typeface="+mj-lt"/>
              </a:rPr>
              <a:t>Avant la réforme statutaire</a:t>
            </a:r>
          </a:p>
        </p:txBody>
      </p:sp>
      <p:sp>
        <p:nvSpPr>
          <p:cNvPr id="13" name="ZoneTexte 12">
            <a:extLst>
              <a:ext uri="{FF2B5EF4-FFF2-40B4-BE49-F238E27FC236}">
                <a16:creationId xmlns:a16="http://schemas.microsoft.com/office/drawing/2014/main" id="{2412443E-02EA-424A-7A18-E5D3CD0B7CF6}"/>
              </a:ext>
            </a:extLst>
          </p:cNvPr>
          <p:cNvSpPr txBox="1"/>
          <p:nvPr/>
        </p:nvSpPr>
        <p:spPr>
          <a:xfrm>
            <a:off x="4541062" y="1032059"/>
            <a:ext cx="3231629" cy="369332"/>
          </a:xfrm>
          <a:prstGeom prst="rect">
            <a:avLst/>
          </a:prstGeom>
          <a:noFill/>
        </p:spPr>
        <p:txBody>
          <a:bodyPr wrap="square" rtlCol="0">
            <a:spAutoFit/>
          </a:bodyPr>
          <a:lstStyle/>
          <a:p>
            <a:r>
              <a:rPr lang="fr-FR" b="1" dirty="0">
                <a:solidFill>
                  <a:srgbClr val="002060"/>
                </a:solidFill>
                <a:latin typeface="+mj-lt"/>
              </a:rPr>
              <a:t>Après la réforme statutaire</a:t>
            </a:r>
          </a:p>
        </p:txBody>
      </p:sp>
    </p:spTree>
    <p:extLst>
      <p:ext uri="{BB962C8B-B14F-4D97-AF65-F5344CB8AC3E}">
        <p14:creationId xmlns:p14="http://schemas.microsoft.com/office/powerpoint/2010/main" val="418078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F361212-A2DA-A90B-46BB-5D07337996AD}"/>
              </a:ext>
            </a:extLst>
          </p:cNvPr>
          <p:cNvSpPr txBox="1"/>
          <p:nvPr/>
        </p:nvSpPr>
        <p:spPr>
          <a:xfrm>
            <a:off x="457200" y="1113816"/>
            <a:ext cx="7968343" cy="1200329"/>
          </a:xfrm>
          <a:prstGeom prst="rect">
            <a:avLst/>
          </a:prstGeom>
          <a:noFill/>
        </p:spPr>
        <p:txBody>
          <a:bodyPr wrap="square">
            <a:spAutoFit/>
          </a:bodyPr>
          <a:lstStyle/>
          <a:p>
            <a:pPr algn="ctr"/>
            <a:r>
              <a:rPr lang="fr-FR" sz="3600" b="1" dirty="0">
                <a:solidFill>
                  <a:schemeClr val="bg1"/>
                </a:solidFill>
              </a:rPr>
              <a:t>AUTRES MODIFICATIONS STATUTAIRES ET DU RÈGLEMENT INTÉRIEUR</a:t>
            </a:r>
            <a:endParaRPr lang="fr-FR" sz="3600" b="1" dirty="0">
              <a:solidFill>
                <a:schemeClr val="tx1"/>
              </a:solidFill>
            </a:endParaRPr>
          </a:p>
        </p:txBody>
      </p:sp>
    </p:spTree>
    <p:extLst>
      <p:ext uri="{BB962C8B-B14F-4D97-AF65-F5344CB8AC3E}">
        <p14:creationId xmlns:p14="http://schemas.microsoft.com/office/powerpoint/2010/main" val="18193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20">
            <a:extLst>
              <a:ext uri="{FF2B5EF4-FFF2-40B4-BE49-F238E27FC236}">
                <a16:creationId xmlns:a16="http://schemas.microsoft.com/office/drawing/2014/main" id="{CA724C97-D771-4566-7F9D-BD98610DA874}"/>
              </a:ext>
            </a:extLst>
          </p:cNvPr>
          <p:cNvGraphicFramePr>
            <a:graphicFrameLocks noGrp="1"/>
          </p:cNvGraphicFramePr>
          <p:nvPr>
            <p:extLst>
              <p:ext uri="{D42A27DB-BD31-4B8C-83A1-F6EECF244321}">
                <p14:modId xmlns:p14="http://schemas.microsoft.com/office/powerpoint/2010/main" val="136895994"/>
              </p:ext>
            </p:extLst>
          </p:nvPr>
        </p:nvGraphicFramePr>
        <p:xfrm>
          <a:off x="147817" y="482526"/>
          <a:ext cx="8848366" cy="4526428"/>
        </p:xfrm>
        <a:graphic>
          <a:graphicData uri="http://schemas.openxmlformats.org/drawingml/2006/table">
            <a:tbl>
              <a:tblPr firstRow="1" bandRow="1">
                <a:tableStyleId>{00A15C55-8517-42AA-B614-E9B94910E393}</a:tableStyleId>
              </a:tblPr>
              <a:tblGrid>
                <a:gridCol w="4424183">
                  <a:extLst>
                    <a:ext uri="{9D8B030D-6E8A-4147-A177-3AD203B41FA5}">
                      <a16:colId xmlns:a16="http://schemas.microsoft.com/office/drawing/2014/main" val="2724454919"/>
                    </a:ext>
                  </a:extLst>
                </a:gridCol>
                <a:gridCol w="4424183">
                  <a:extLst>
                    <a:ext uri="{9D8B030D-6E8A-4147-A177-3AD203B41FA5}">
                      <a16:colId xmlns:a16="http://schemas.microsoft.com/office/drawing/2014/main" val="183787956"/>
                    </a:ext>
                  </a:extLst>
                </a:gridCol>
              </a:tblGrid>
              <a:tr h="388198">
                <a:tc>
                  <a:txBody>
                    <a:bodyPr/>
                    <a:lstStyle/>
                    <a:p>
                      <a:pPr algn="ctr"/>
                      <a:r>
                        <a:rPr lang="fr-FR" sz="1600" b="1" dirty="0">
                          <a:solidFill>
                            <a:schemeClr val="bg1"/>
                          </a:solidFill>
                        </a:rPr>
                        <a:t>Modifications statutaires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sz="1600" b="1" dirty="0">
                          <a:solidFill>
                            <a:schemeClr val="bg1"/>
                          </a:solidFill>
                        </a:rPr>
                        <a:t>Modifications du Règlement Intérieur (RI)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282046964"/>
                  </a:ext>
                </a:extLst>
              </a:tr>
              <a:tr h="478601">
                <a:tc>
                  <a:txBody>
                    <a:bodyPr/>
                    <a:lstStyle/>
                    <a:p>
                      <a:pPr algn="just"/>
                      <a:r>
                        <a:rPr lang="fr-FR" sz="1000" b="1" dirty="0"/>
                        <a:t>Ajouts de définitions des termes figurant dans les statuts - Préambule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00" b="1" dirty="0"/>
                        <a:t>Précisions relatives aux modalités du vote à distance qui doivent figurer dans le règlement des opérations électorales – art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868491"/>
                  </a:ext>
                </a:extLst>
              </a:tr>
              <a:tr h="388198">
                <a:tc>
                  <a:txBody>
                    <a:bodyPr/>
                    <a:lstStyle/>
                    <a:p>
                      <a:pPr algn="just"/>
                      <a:r>
                        <a:rPr lang="fr-FR" sz="1000" b="1" dirty="0"/>
                        <a:t>Élargissement de l’objet de la Ligue – 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000" b="1" dirty="0"/>
                        <a:t>Représentation de la Ligue et obligation de discrétion – art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226331"/>
                  </a:ext>
                </a:extLst>
              </a:tr>
              <a:tr h="58538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00" b="1" dirty="0"/>
                        <a:t>Nomenclature des différents membres composant la Ligue / cohérence statuts ffgolf – 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000" b="1" i="0" dirty="0"/>
                        <a:t>Modifications des modalités de calcul des cotisations  et possibilité de facturer une redevance aux gestionnaires – art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810750"/>
                  </a:ext>
                </a:extLst>
              </a:tr>
              <a:tr h="478601">
                <a:tc>
                  <a:txBody>
                    <a:bodyPr/>
                    <a:lstStyle/>
                    <a:p>
                      <a:pPr algn="just"/>
                      <a:r>
                        <a:rPr lang="fr-FR" sz="1000" b="1" dirty="0"/>
                        <a:t>Incompatibilités avec les fonctions de membre du Comité Directeur / cohérence statuts ffgolf – art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u="sng" dirty="0">
                        <a:latin typeface="+mj-lt"/>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u="sng" dirty="0">
                        <a:latin typeface="+mj-lt"/>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u="sng" dirty="0">
                        <a:latin typeface="+mj-l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u="sng" dirty="0">
                          <a:latin typeface="+mj-lt"/>
                        </a:rPr>
                        <a:t>Remarques</a:t>
                      </a:r>
                      <a:r>
                        <a:rPr lang="fr-FR" sz="1200" b="1" dirty="0">
                          <a:latin typeface="+mj-lt"/>
                        </a:rPr>
                        <a:t> : </a:t>
                      </a:r>
                      <a:r>
                        <a:rPr lang="fr-FR" sz="1200" b="0" dirty="0">
                          <a:latin typeface="+mj-lt"/>
                        </a:rPr>
                        <a:t>certaines modifications apparentes ne sont que des modifications de pures formes (déplacement d’articles ou fusion  d’articles).</a:t>
                      </a:r>
                    </a:p>
                    <a:p>
                      <a:pPr algn="just"/>
                      <a:endParaRPr lang="fr-FR" sz="1200" b="1" u="sng"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894376"/>
                  </a:ext>
                </a:extLst>
              </a:tr>
              <a:tr h="335021">
                <a:tc>
                  <a:txBody>
                    <a:bodyPr/>
                    <a:lstStyle/>
                    <a:p>
                      <a:pPr algn="just"/>
                      <a:r>
                        <a:rPr lang="fr-FR" sz="1000" b="1" dirty="0"/>
                        <a:t>Modalités de résolution des vacances de poste – art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038394"/>
                  </a:ext>
                </a:extLst>
              </a:tr>
              <a:tr h="33502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000" b="1" dirty="0"/>
                        <a:t>Gestion des conflits d’intérêts au CD et au BD – arts 9 et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985318266"/>
                  </a:ext>
                </a:extLst>
              </a:tr>
              <a:tr h="478601">
                <a:tc>
                  <a:txBody>
                    <a:bodyPr/>
                    <a:lstStyle/>
                    <a:p>
                      <a:pPr algn="just"/>
                      <a:r>
                        <a:rPr lang="fr-FR" sz="1000" b="1" dirty="0"/>
                        <a:t>Élargissement des modalités de tenue et de consultation (en distanciel) des AG et réunions de CD et de BD – arts 9, 10 et 13.2</a:t>
                      </a:r>
                    </a:p>
                    <a:p>
                      <a:pPr algn="just"/>
                      <a:endParaRPr lang="fr-FR" sz="1000" b="1" dirty="0"/>
                    </a:p>
                    <a:p>
                      <a:pPr algn="just"/>
                      <a:r>
                        <a:rPr lang="fr-FR" sz="1000" b="1" dirty="0"/>
                        <a:t>Règles des délégations de pouvoirs du Président – art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2433735"/>
                  </a:ext>
                </a:extLst>
              </a:tr>
              <a:tr h="478601">
                <a:tc>
                  <a:txBody>
                    <a:bodyPr/>
                    <a:lstStyle/>
                    <a:p>
                      <a:pPr algn="just"/>
                      <a:r>
                        <a:rPr lang="fr-FR" sz="1000" b="1" dirty="0"/>
                        <a:t>Modifications du quorum pour la tenue des AGE (passage de la moitié au tiers des membres) – art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35885"/>
                  </a:ext>
                </a:extLst>
              </a:tr>
              <a:tr h="357761">
                <a:tc>
                  <a:txBody>
                    <a:bodyPr/>
                    <a:lstStyle/>
                    <a:p>
                      <a:pPr algn="just"/>
                      <a:r>
                        <a:rPr lang="fr-FR" sz="1000" b="1" dirty="0"/>
                        <a:t>Attribution de l’actif net de la Ligue à la ffgolf en cas de dissolution – art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9825816"/>
                  </a:ext>
                </a:extLst>
              </a:tr>
            </a:tbl>
          </a:graphicData>
        </a:graphic>
      </p:graphicFrame>
      <p:sp>
        <p:nvSpPr>
          <p:cNvPr id="21" name="object 2">
            <a:extLst>
              <a:ext uri="{FF2B5EF4-FFF2-40B4-BE49-F238E27FC236}">
                <a16:creationId xmlns:a16="http://schemas.microsoft.com/office/drawing/2014/main" id="{87F99335-E06E-C567-2244-86D564055EE3}"/>
              </a:ext>
            </a:extLst>
          </p:cNvPr>
          <p:cNvSpPr txBox="1">
            <a:spLocks/>
          </p:cNvSpPr>
          <p:nvPr/>
        </p:nvSpPr>
        <p:spPr>
          <a:xfrm>
            <a:off x="61877" y="134546"/>
            <a:ext cx="8934306" cy="252633"/>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600" i="0" spc="-5" dirty="0">
                <a:solidFill>
                  <a:srgbClr val="003D70"/>
                </a:solidFill>
              </a:rPr>
              <a:t>PRINCIPALES AUTRES MODIFICATIONS STATUTAIRES ET DU Règlement INTERIEUR</a:t>
            </a:r>
          </a:p>
        </p:txBody>
      </p:sp>
      <p:cxnSp>
        <p:nvCxnSpPr>
          <p:cNvPr id="7" name="Connecteur droit 6">
            <a:extLst>
              <a:ext uri="{FF2B5EF4-FFF2-40B4-BE49-F238E27FC236}">
                <a16:creationId xmlns:a16="http://schemas.microsoft.com/office/drawing/2014/main" id="{86E51168-3CC7-4018-6EC4-F62B30DDC3EF}"/>
              </a:ext>
            </a:extLst>
          </p:cNvPr>
          <p:cNvCxnSpPr/>
          <p:nvPr/>
        </p:nvCxnSpPr>
        <p:spPr>
          <a:xfrm>
            <a:off x="147817" y="4008235"/>
            <a:ext cx="4424183"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3543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F361212-A2DA-A90B-46BB-5D07337996AD}"/>
              </a:ext>
            </a:extLst>
          </p:cNvPr>
          <p:cNvSpPr txBox="1"/>
          <p:nvPr/>
        </p:nvSpPr>
        <p:spPr>
          <a:xfrm>
            <a:off x="852523" y="637404"/>
            <a:ext cx="7246448" cy="1754326"/>
          </a:xfrm>
          <a:prstGeom prst="rect">
            <a:avLst/>
          </a:prstGeom>
          <a:noFill/>
        </p:spPr>
        <p:txBody>
          <a:bodyPr wrap="square">
            <a:spAutoFit/>
          </a:bodyPr>
          <a:lstStyle/>
          <a:p>
            <a:pPr algn="ctr"/>
            <a:r>
              <a:rPr lang="fr-FR" sz="3600" b="1" dirty="0">
                <a:solidFill>
                  <a:schemeClr val="bg1"/>
                </a:solidFill>
              </a:rPr>
              <a:t>MODALITÉS D’ORGANISATION DE </a:t>
            </a:r>
          </a:p>
          <a:p>
            <a:pPr algn="ctr"/>
            <a:r>
              <a:rPr lang="fr-FR" sz="3600" b="1" dirty="0">
                <a:solidFill>
                  <a:schemeClr val="bg1"/>
                </a:solidFill>
              </a:rPr>
              <a:t>L’ASSEMBLÉE GENERALE MIXTE ET FORMALITES</a:t>
            </a:r>
          </a:p>
        </p:txBody>
      </p:sp>
    </p:spTree>
    <p:extLst>
      <p:ext uri="{BB962C8B-B14F-4D97-AF65-F5344CB8AC3E}">
        <p14:creationId xmlns:p14="http://schemas.microsoft.com/office/powerpoint/2010/main" val="425573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527534" y="433172"/>
            <a:ext cx="7973635" cy="1077218"/>
          </a:xfrm>
          <a:prstGeom prst="rect">
            <a:avLst/>
          </a:prstGeom>
          <a:noFill/>
        </p:spPr>
        <p:txBody>
          <a:bodyPr wrap="square">
            <a:spAutoFit/>
          </a:bodyPr>
          <a:lstStyle/>
          <a:p>
            <a:pPr algn="ctr"/>
            <a:r>
              <a:rPr lang="fr-FR" sz="3200" b="1" dirty="0">
                <a:solidFill>
                  <a:schemeClr val="bg1"/>
                </a:solidFill>
              </a:rPr>
              <a:t>MODIFICATIONS STATUTAIRES IMPOSÉES PAR LA LOI DU 2 MARS 2022</a:t>
            </a:r>
            <a:endParaRPr lang="fr-FR" sz="3200" b="1" dirty="0">
              <a:solidFill>
                <a:schemeClr val="tx1"/>
              </a:solidFill>
            </a:endParaRPr>
          </a:p>
        </p:txBody>
      </p:sp>
      <p:sp>
        <p:nvSpPr>
          <p:cNvPr id="11" name="Espace réservé du texte 7">
            <a:extLst>
              <a:ext uri="{FF2B5EF4-FFF2-40B4-BE49-F238E27FC236}">
                <a16:creationId xmlns:a16="http://schemas.microsoft.com/office/drawing/2014/main" id="{1E2C6106-01D1-FBC8-3DCB-0691E36702D0}"/>
              </a:ext>
            </a:extLst>
          </p:cNvPr>
          <p:cNvSpPr txBox="1">
            <a:spLocks/>
          </p:cNvSpPr>
          <p:nvPr/>
        </p:nvSpPr>
        <p:spPr>
          <a:xfrm>
            <a:off x="642831" y="1510390"/>
            <a:ext cx="7633313" cy="2210553"/>
          </a:xfrm>
          <a:prstGeom prst="rect">
            <a:avLst/>
          </a:prstGeom>
        </p:spPr>
        <p:txBody>
          <a:bodyPr vert="horz" lIns="0" tIns="0" rIns="0" bIns="0" rtlCol="0"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171450" lvl="2" indent="-171450">
              <a:lnSpc>
                <a:spcPct val="127000"/>
              </a:lnSpc>
              <a:buFont typeface="Arial" panose="020B0604020202020204" pitchFamily="34" charset="0"/>
              <a:buChar char="•"/>
              <a:defRPr/>
            </a:pPr>
            <a:r>
              <a:rPr lang="fr-FR" sz="1600" dirty="0">
                <a:solidFill>
                  <a:schemeClr val="bg1"/>
                </a:solidFill>
                <a:latin typeface="Balto TT Book" panose="020B0503040502020203" pitchFamily="34" charset="0"/>
              </a:rPr>
              <a:t>La stricte parité au sein du Comité Directeur et du Bureau Directeur de la Ligue</a:t>
            </a:r>
          </a:p>
          <a:p>
            <a:pPr marL="171450" lvl="2" indent="-171450" algn="just">
              <a:lnSpc>
                <a:spcPct val="127000"/>
              </a:lnSpc>
              <a:buFont typeface="Arial" panose="020B0604020202020204" pitchFamily="34" charset="0"/>
              <a:buChar char="•"/>
              <a:defRPr/>
            </a:pPr>
            <a:r>
              <a:rPr lang="fr-FR" sz="1600" dirty="0">
                <a:solidFill>
                  <a:schemeClr val="bg1"/>
                </a:solidFill>
                <a:latin typeface="Balto TT Book" panose="020B0503040502020203" pitchFamily="34" charset="0"/>
              </a:rPr>
              <a:t>Présidence : limitation du nombre de mandats (principe et exception)</a:t>
            </a:r>
          </a:p>
          <a:p>
            <a:pPr lvl="2">
              <a:lnSpc>
                <a:spcPct val="127000"/>
              </a:lnSpc>
              <a:defRPr/>
            </a:pPr>
            <a:endParaRPr lang="fr-FR" sz="1400" dirty="0">
              <a:solidFill>
                <a:schemeClr val="bg1"/>
              </a:solidFill>
              <a:latin typeface="Balto TT Book" panose="020B0503040502020203" pitchFamily="34" charset="0"/>
            </a:endParaRPr>
          </a:p>
          <a:p>
            <a:pPr lvl="2">
              <a:lnSpc>
                <a:spcPct val="127000"/>
              </a:lnSpc>
              <a:defRPr/>
            </a:pPr>
            <a:endParaRPr lang="fr-FR" sz="1200" dirty="0">
              <a:solidFill>
                <a:schemeClr val="bg1"/>
              </a:solidFill>
              <a:latin typeface="Balto TT Book" panose="020B0503040502020203" pitchFamily="34" charset="0"/>
            </a:endParaRPr>
          </a:p>
        </p:txBody>
      </p:sp>
    </p:spTree>
    <p:extLst>
      <p:ext uri="{BB962C8B-B14F-4D97-AF65-F5344CB8AC3E}">
        <p14:creationId xmlns:p14="http://schemas.microsoft.com/office/powerpoint/2010/main" val="242468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2">
            <a:extLst>
              <a:ext uri="{FF2B5EF4-FFF2-40B4-BE49-F238E27FC236}">
                <a16:creationId xmlns:a16="http://schemas.microsoft.com/office/drawing/2014/main" id="{CCB249E9-B439-614D-AE4D-9F01F9A6CE72}"/>
              </a:ext>
            </a:extLst>
          </p:cNvPr>
          <p:cNvSpPr txBox="1">
            <a:spLocks noGrp="1"/>
          </p:cNvSpPr>
          <p:nvPr>
            <p:ph type="title"/>
          </p:nvPr>
        </p:nvSpPr>
        <p:spPr>
          <a:xfrm>
            <a:off x="423456" y="209054"/>
            <a:ext cx="8090658" cy="314189"/>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rPr>
              <a:t>Rétroplanning assemblées générales mixtes de ligues </a:t>
            </a:r>
            <a:endParaRPr sz="2000" i="0" spc="-5" dirty="0">
              <a:solidFill>
                <a:srgbClr val="003D70"/>
              </a:solidFill>
              <a:latin typeface="+mj-lt"/>
            </a:endParaRPr>
          </a:p>
        </p:txBody>
      </p:sp>
      <p:grpSp>
        <p:nvGrpSpPr>
          <p:cNvPr id="3" name="Groupe 35">
            <a:extLst>
              <a:ext uri="{FF2B5EF4-FFF2-40B4-BE49-F238E27FC236}">
                <a16:creationId xmlns:a16="http://schemas.microsoft.com/office/drawing/2014/main" id="{D18C88B3-3FE2-9201-FE09-3C4DC27B3161}"/>
              </a:ext>
            </a:extLst>
          </p:cNvPr>
          <p:cNvGrpSpPr>
            <a:grpSpLocks/>
          </p:cNvGrpSpPr>
          <p:nvPr/>
        </p:nvGrpSpPr>
        <p:grpSpPr bwMode="auto">
          <a:xfrm>
            <a:off x="1765406" y="1231447"/>
            <a:ext cx="5557611" cy="676053"/>
            <a:chOff x="2828352" y="3212975"/>
            <a:chExt cx="3119975" cy="504730"/>
          </a:xfrm>
        </p:grpSpPr>
        <p:sp>
          <p:nvSpPr>
            <p:cNvPr id="4" name="Chevron 22">
              <a:extLst>
                <a:ext uri="{FF2B5EF4-FFF2-40B4-BE49-F238E27FC236}">
                  <a16:creationId xmlns:a16="http://schemas.microsoft.com/office/drawing/2014/main" id="{60C1E67B-D324-ADF1-A79A-27396DE863CD}"/>
                </a:ext>
              </a:extLst>
            </p:cNvPr>
            <p:cNvSpPr>
              <a:spLocks noChangeArrowheads="1"/>
            </p:cNvSpPr>
            <p:nvPr/>
          </p:nvSpPr>
          <p:spPr bwMode="auto">
            <a:xfrm>
              <a:off x="4328007" y="3212976"/>
              <a:ext cx="864096" cy="504056"/>
            </a:xfrm>
            <a:prstGeom prst="chevron">
              <a:avLst>
                <a:gd name="adj" fmla="val 24976"/>
              </a:avLst>
            </a:prstGeom>
            <a:solidFill>
              <a:schemeClr val="tx1">
                <a:lumMod val="25000"/>
                <a:lumOff val="75000"/>
              </a:schemeClr>
            </a:solidFill>
            <a:ln w="9525" algn="ctr">
              <a:solidFill>
                <a:srgbClr val="000000"/>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900" dirty="0">
                  <a:solidFill>
                    <a:srgbClr val="00447D"/>
                  </a:solidFill>
                </a:rPr>
                <a:t>ASSEMBLÉE GÉNÉRALE MIXTE</a:t>
              </a:r>
            </a:p>
            <a:p>
              <a:pPr algn="ctr"/>
              <a:r>
                <a:rPr lang="fr-FR" altLang="fr-FR" sz="900" dirty="0">
                  <a:solidFill>
                    <a:srgbClr val="00447D"/>
                  </a:solidFill>
                </a:rPr>
                <a:t>(1</a:t>
              </a:r>
              <a:r>
                <a:rPr lang="fr-FR" altLang="fr-FR" sz="900" baseline="30000" dirty="0">
                  <a:solidFill>
                    <a:srgbClr val="00447D"/>
                  </a:solidFill>
                </a:rPr>
                <a:t>e</a:t>
              </a:r>
              <a:r>
                <a:rPr lang="fr-FR" altLang="fr-FR" sz="900" dirty="0">
                  <a:solidFill>
                    <a:srgbClr val="00447D"/>
                  </a:solidFill>
                </a:rPr>
                <a:t> trimestre </a:t>
              </a:r>
              <a:r>
                <a:rPr lang="fr-FR" altLang="fr-FR" sz="1000" dirty="0">
                  <a:solidFill>
                    <a:srgbClr val="00447D"/>
                  </a:solidFill>
                </a:rPr>
                <a:t>2024)</a:t>
              </a:r>
            </a:p>
          </p:txBody>
        </p:sp>
        <p:sp>
          <p:nvSpPr>
            <p:cNvPr id="5" name="Chevron 29">
              <a:extLst>
                <a:ext uri="{FF2B5EF4-FFF2-40B4-BE49-F238E27FC236}">
                  <a16:creationId xmlns:a16="http://schemas.microsoft.com/office/drawing/2014/main" id="{CE7B5381-9AA3-A653-FBD8-DE5BEA42A4CA}"/>
                </a:ext>
              </a:extLst>
            </p:cNvPr>
            <p:cNvSpPr>
              <a:spLocks noChangeArrowheads="1"/>
            </p:cNvSpPr>
            <p:nvPr/>
          </p:nvSpPr>
          <p:spPr bwMode="auto">
            <a:xfrm>
              <a:off x="5084231" y="3212975"/>
              <a:ext cx="864096" cy="504056"/>
            </a:xfrm>
            <a:prstGeom prst="chevron">
              <a:avLst>
                <a:gd name="adj" fmla="val 21849"/>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u="sng" dirty="0">
                  <a:solidFill>
                    <a:schemeClr val="bg1"/>
                  </a:solidFill>
                </a:rPr>
                <a:t>Au plus tard</a:t>
              </a:r>
              <a:r>
                <a:rPr lang="fr-FR" altLang="fr-FR" sz="1000" dirty="0">
                  <a:solidFill>
                    <a:schemeClr val="bg1"/>
                  </a:solidFill>
                </a:rPr>
                <a:t>: 3 mois après l’AGM</a:t>
              </a:r>
            </a:p>
          </p:txBody>
        </p:sp>
        <p:sp>
          <p:nvSpPr>
            <p:cNvPr id="6" name="Chevron 30">
              <a:extLst>
                <a:ext uri="{FF2B5EF4-FFF2-40B4-BE49-F238E27FC236}">
                  <a16:creationId xmlns:a16="http://schemas.microsoft.com/office/drawing/2014/main" id="{D9F0C667-7C6E-4813-FE2E-F7F1E2074D23}"/>
                </a:ext>
              </a:extLst>
            </p:cNvPr>
            <p:cNvSpPr>
              <a:spLocks noChangeArrowheads="1"/>
            </p:cNvSpPr>
            <p:nvPr/>
          </p:nvSpPr>
          <p:spPr bwMode="auto">
            <a:xfrm>
              <a:off x="3585684" y="3212976"/>
              <a:ext cx="864096" cy="504056"/>
            </a:xfrm>
            <a:prstGeom prst="chevron">
              <a:avLst>
                <a:gd name="adj" fmla="val 24976"/>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a:solidFill>
                    <a:schemeClr val="bg1"/>
                  </a:solidFill>
                </a:rPr>
                <a:t>15 jours avant l’AGM</a:t>
              </a:r>
            </a:p>
          </p:txBody>
        </p:sp>
        <p:sp>
          <p:nvSpPr>
            <p:cNvPr id="7" name="Chevron 31">
              <a:extLst>
                <a:ext uri="{FF2B5EF4-FFF2-40B4-BE49-F238E27FC236}">
                  <a16:creationId xmlns:a16="http://schemas.microsoft.com/office/drawing/2014/main" id="{86697F12-6D83-9256-DD78-CA718F079DCE}"/>
                </a:ext>
              </a:extLst>
            </p:cNvPr>
            <p:cNvSpPr/>
            <p:nvPr/>
          </p:nvSpPr>
          <p:spPr bwMode="auto">
            <a:xfrm>
              <a:off x="2828352" y="3213649"/>
              <a:ext cx="865204" cy="504056"/>
            </a:xfrm>
            <a:prstGeom prst="chevron">
              <a:avLst>
                <a:gd name="adj" fmla="val 24978"/>
              </a:avLst>
            </a:prstGeom>
            <a:solidFill>
              <a:srgbClr val="99CCFF"/>
            </a:solidFill>
            <a:ln w="9525" cap="flat" cmpd="sng" algn="ctr">
              <a:solidFill>
                <a:srgbClr val="003464"/>
              </a:solidFill>
              <a:prstDash val="solid"/>
              <a:round/>
              <a:headEnd type="none" w="med" len="med"/>
              <a:tailEnd type="none" w="med" len="med"/>
            </a:ln>
            <a:effectLst/>
          </p:spPr>
          <p:txBody>
            <a:bodyPr anchor="ctr"/>
            <a:lstStyle/>
            <a:p>
              <a:pPr algn="ctr">
                <a:defRPr/>
              </a:pPr>
              <a:r>
                <a:rPr lang="fr-FR" sz="1000" dirty="0">
                  <a:solidFill>
                    <a:schemeClr val="accent6">
                      <a:lumMod val="50000"/>
                    </a:schemeClr>
                  </a:solidFill>
                  <a:latin typeface="Arial" charset="0"/>
                  <a:ea typeface="ＭＳ Ｐゴシック" pitchFamily="1" charset="-128"/>
                </a:rPr>
                <a:t>30 jours avant l’AGM</a:t>
              </a:r>
            </a:p>
          </p:txBody>
        </p:sp>
      </p:grpSp>
      <p:sp>
        <p:nvSpPr>
          <p:cNvPr id="18" name="Ellipse 41">
            <a:extLst>
              <a:ext uri="{FF2B5EF4-FFF2-40B4-BE49-F238E27FC236}">
                <a16:creationId xmlns:a16="http://schemas.microsoft.com/office/drawing/2014/main" id="{BC0D0200-679C-AE19-7A55-01DDD84985C3}"/>
              </a:ext>
            </a:extLst>
          </p:cNvPr>
          <p:cNvSpPr>
            <a:spLocks noChangeArrowheads="1"/>
          </p:cNvSpPr>
          <p:nvPr/>
        </p:nvSpPr>
        <p:spPr bwMode="auto">
          <a:xfrm>
            <a:off x="948839" y="778474"/>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1</a:t>
            </a:r>
          </a:p>
        </p:txBody>
      </p:sp>
      <p:sp>
        <p:nvSpPr>
          <p:cNvPr id="44" name="Ellipse 41">
            <a:extLst>
              <a:ext uri="{FF2B5EF4-FFF2-40B4-BE49-F238E27FC236}">
                <a16:creationId xmlns:a16="http://schemas.microsoft.com/office/drawing/2014/main" id="{F709B81F-C7A7-AEA1-1BC3-544FEB826AAF}"/>
              </a:ext>
            </a:extLst>
          </p:cNvPr>
          <p:cNvSpPr>
            <a:spLocks noChangeArrowheads="1"/>
          </p:cNvSpPr>
          <p:nvPr/>
        </p:nvSpPr>
        <p:spPr bwMode="auto">
          <a:xfrm>
            <a:off x="2442321" y="791326"/>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2</a:t>
            </a:r>
          </a:p>
        </p:txBody>
      </p:sp>
      <p:sp>
        <p:nvSpPr>
          <p:cNvPr id="45" name="Ellipse 41">
            <a:extLst>
              <a:ext uri="{FF2B5EF4-FFF2-40B4-BE49-F238E27FC236}">
                <a16:creationId xmlns:a16="http://schemas.microsoft.com/office/drawing/2014/main" id="{2B8A7F56-2450-4966-67FB-EA367422C7C8}"/>
              </a:ext>
            </a:extLst>
          </p:cNvPr>
          <p:cNvSpPr>
            <a:spLocks noChangeArrowheads="1"/>
          </p:cNvSpPr>
          <p:nvPr/>
        </p:nvSpPr>
        <p:spPr bwMode="auto">
          <a:xfrm>
            <a:off x="4976095" y="811250"/>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4</a:t>
            </a:r>
          </a:p>
        </p:txBody>
      </p:sp>
      <p:sp>
        <p:nvSpPr>
          <p:cNvPr id="46" name="Ellipse 41">
            <a:extLst>
              <a:ext uri="{FF2B5EF4-FFF2-40B4-BE49-F238E27FC236}">
                <a16:creationId xmlns:a16="http://schemas.microsoft.com/office/drawing/2014/main" id="{14F9E839-B603-FD4E-D98A-8B4E52CF94B1}"/>
              </a:ext>
            </a:extLst>
          </p:cNvPr>
          <p:cNvSpPr>
            <a:spLocks noChangeArrowheads="1"/>
          </p:cNvSpPr>
          <p:nvPr/>
        </p:nvSpPr>
        <p:spPr bwMode="auto">
          <a:xfrm>
            <a:off x="3698666" y="778474"/>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3</a:t>
            </a:r>
          </a:p>
        </p:txBody>
      </p:sp>
      <p:sp>
        <p:nvSpPr>
          <p:cNvPr id="47" name="ZoneTexte 46">
            <a:extLst>
              <a:ext uri="{FF2B5EF4-FFF2-40B4-BE49-F238E27FC236}">
                <a16:creationId xmlns:a16="http://schemas.microsoft.com/office/drawing/2014/main" id="{161D9BD6-F541-98B8-99FD-C5F74DE7C4D3}"/>
              </a:ext>
            </a:extLst>
          </p:cNvPr>
          <p:cNvSpPr txBox="1"/>
          <p:nvPr/>
        </p:nvSpPr>
        <p:spPr>
          <a:xfrm>
            <a:off x="1326313" y="2211812"/>
            <a:ext cx="7121939" cy="2292935"/>
          </a:xfrm>
          <a:prstGeom prst="rect">
            <a:avLst/>
          </a:prstGeom>
          <a:noFill/>
        </p:spPr>
        <p:txBody>
          <a:bodyPr wrap="square" rtlCol="0">
            <a:spAutoFit/>
          </a:bodyPr>
          <a:lstStyle/>
          <a:p>
            <a:r>
              <a:rPr lang="fr-FR" sz="1100" dirty="0">
                <a:latin typeface="+mj-lt"/>
              </a:rPr>
              <a:t>Approbation des nouveaux statuts des Ligues régionales et des Comités Départementaux / Territoriaux</a:t>
            </a:r>
          </a:p>
          <a:p>
            <a:endParaRPr lang="fr-FR" sz="1100" dirty="0">
              <a:latin typeface="+mj-lt"/>
            </a:endParaRPr>
          </a:p>
          <a:p>
            <a:r>
              <a:rPr lang="fr-FR" sz="1100" dirty="0">
                <a:latin typeface="+mj-lt"/>
              </a:rPr>
              <a:t>Mise à disposition des projets de nouveaux statuts et RI (Publication sur le Site Internet de la Ligue)</a:t>
            </a:r>
          </a:p>
          <a:p>
            <a:endParaRPr lang="fr-FR" sz="1100" dirty="0">
              <a:latin typeface="+mj-lt"/>
            </a:endParaRPr>
          </a:p>
          <a:p>
            <a:r>
              <a:rPr lang="fr-FR" sz="1100" dirty="0">
                <a:latin typeface="+mj-lt"/>
              </a:rPr>
              <a:t>Envoi des convocations</a:t>
            </a:r>
          </a:p>
          <a:p>
            <a:endParaRPr lang="fr-FR" sz="1100" dirty="0">
              <a:latin typeface="+mj-lt"/>
            </a:endParaRPr>
          </a:p>
          <a:p>
            <a:pPr marL="285750" indent="-285750">
              <a:buFont typeface="Arial" panose="020B0604020202020204" pitchFamily="34" charset="0"/>
              <a:buChar char="•"/>
            </a:pPr>
            <a:r>
              <a:rPr lang="fr-FR" sz="1100" dirty="0">
                <a:latin typeface="+mj-lt"/>
              </a:rPr>
              <a:t>Assemblée Générale Mixte (AGE + AGO) ;</a:t>
            </a:r>
          </a:p>
          <a:p>
            <a:pPr marL="285750" indent="-285750">
              <a:buFont typeface="Arial" panose="020B0604020202020204" pitchFamily="34" charset="0"/>
              <a:buChar char="•"/>
            </a:pPr>
            <a:r>
              <a:rPr lang="fr-FR" sz="1100" dirty="0">
                <a:latin typeface="+mj-lt"/>
              </a:rPr>
              <a:t>Obligation de quorum (Moitié des Clubs en ce compris les AS d’entreprise) ;</a:t>
            </a:r>
          </a:p>
          <a:p>
            <a:pPr marL="285750" indent="-285750">
              <a:buFont typeface="Arial" panose="020B0604020202020204" pitchFamily="34" charset="0"/>
              <a:buChar char="•"/>
            </a:pPr>
            <a:r>
              <a:rPr lang="fr-FR" sz="1100" dirty="0">
                <a:latin typeface="+mj-lt"/>
              </a:rPr>
              <a:t>Approbation à la majorité des 2/3 des suffrages exprimés.</a:t>
            </a:r>
          </a:p>
          <a:p>
            <a:endParaRPr lang="fr-FR" sz="1100" dirty="0">
              <a:latin typeface="+mj-lt"/>
            </a:endParaRPr>
          </a:p>
          <a:p>
            <a:r>
              <a:rPr lang="fr-FR" sz="1100" dirty="0">
                <a:latin typeface="+mj-lt"/>
              </a:rPr>
              <a:t>Formalités obligatoires auprès de la ffgolf et de la Préfecture</a:t>
            </a:r>
          </a:p>
          <a:p>
            <a:endParaRPr lang="fr-FR" sz="1100" dirty="0">
              <a:latin typeface="+mj-lt"/>
            </a:endParaRPr>
          </a:p>
          <a:p>
            <a:r>
              <a:rPr lang="fr-FR" sz="1100" dirty="0">
                <a:latin typeface="+mj-lt"/>
              </a:rPr>
              <a:t>Première application des nouveaux Statuts et Règlement Intérieur s’agissant des règles d’organisation des </a:t>
            </a:r>
            <a:r>
              <a:rPr lang="fr-FR" sz="1100" dirty="0" err="1">
                <a:latin typeface="+mj-lt"/>
              </a:rPr>
              <a:t>AGs</a:t>
            </a:r>
            <a:endParaRPr lang="fr-FR" sz="1100" dirty="0">
              <a:latin typeface="+mj-lt"/>
            </a:endParaRPr>
          </a:p>
        </p:txBody>
      </p:sp>
      <p:sp>
        <p:nvSpPr>
          <p:cNvPr id="48" name="Ellipse 41">
            <a:extLst>
              <a:ext uri="{FF2B5EF4-FFF2-40B4-BE49-F238E27FC236}">
                <a16:creationId xmlns:a16="http://schemas.microsoft.com/office/drawing/2014/main" id="{D3CB31F4-764D-D048-668A-383A76DCD85C}"/>
              </a:ext>
            </a:extLst>
          </p:cNvPr>
          <p:cNvSpPr>
            <a:spLocks noChangeArrowheads="1"/>
          </p:cNvSpPr>
          <p:nvPr/>
        </p:nvSpPr>
        <p:spPr bwMode="auto">
          <a:xfrm>
            <a:off x="1065728" y="2249944"/>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1</a:t>
            </a:r>
          </a:p>
        </p:txBody>
      </p:sp>
      <p:sp>
        <p:nvSpPr>
          <p:cNvPr id="49" name="Ellipse 41">
            <a:extLst>
              <a:ext uri="{FF2B5EF4-FFF2-40B4-BE49-F238E27FC236}">
                <a16:creationId xmlns:a16="http://schemas.microsoft.com/office/drawing/2014/main" id="{58AED39C-9147-CD50-94A8-E1F088051121}"/>
              </a:ext>
            </a:extLst>
          </p:cNvPr>
          <p:cNvSpPr>
            <a:spLocks noChangeArrowheads="1"/>
          </p:cNvSpPr>
          <p:nvPr/>
        </p:nvSpPr>
        <p:spPr bwMode="auto">
          <a:xfrm>
            <a:off x="1065728" y="2580912"/>
            <a:ext cx="229702" cy="195864"/>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2</a:t>
            </a:r>
          </a:p>
        </p:txBody>
      </p:sp>
      <p:sp>
        <p:nvSpPr>
          <p:cNvPr id="50" name="Ellipse 41">
            <a:extLst>
              <a:ext uri="{FF2B5EF4-FFF2-40B4-BE49-F238E27FC236}">
                <a16:creationId xmlns:a16="http://schemas.microsoft.com/office/drawing/2014/main" id="{65AD6CD0-96B9-699E-09C3-7B81632D2C6C}"/>
              </a:ext>
            </a:extLst>
          </p:cNvPr>
          <p:cNvSpPr>
            <a:spLocks noChangeArrowheads="1"/>
          </p:cNvSpPr>
          <p:nvPr/>
        </p:nvSpPr>
        <p:spPr bwMode="auto">
          <a:xfrm>
            <a:off x="1072503" y="2947874"/>
            <a:ext cx="226561" cy="195864"/>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3</a:t>
            </a:r>
          </a:p>
        </p:txBody>
      </p:sp>
      <p:sp>
        <p:nvSpPr>
          <p:cNvPr id="51" name="Ellipse 41">
            <a:extLst>
              <a:ext uri="{FF2B5EF4-FFF2-40B4-BE49-F238E27FC236}">
                <a16:creationId xmlns:a16="http://schemas.microsoft.com/office/drawing/2014/main" id="{2449C84F-5F8D-816B-0069-19266458D18D}"/>
              </a:ext>
            </a:extLst>
          </p:cNvPr>
          <p:cNvSpPr>
            <a:spLocks noChangeArrowheads="1"/>
          </p:cNvSpPr>
          <p:nvPr/>
        </p:nvSpPr>
        <p:spPr bwMode="auto">
          <a:xfrm>
            <a:off x="1068628" y="3428962"/>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4</a:t>
            </a:r>
          </a:p>
        </p:txBody>
      </p:sp>
      <p:sp>
        <p:nvSpPr>
          <p:cNvPr id="2" name="Chevron 30">
            <a:extLst>
              <a:ext uri="{FF2B5EF4-FFF2-40B4-BE49-F238E27FC236}">
                <a16:creationId xmlns:a16="http://schemas.microsoft.com/office/drawing/2014/main" id="{A8F5FF7F-AE68-53BF-61A3-76528B98BE62}"/>
              </a:ext>
            </a:extLst>
          </p:cNvPr>
          <p:cNvSpPr>
            <a:spLocks noChangeArrowheads="1"/>
          </p:cNvSpPr>
          <p:nvPr/>
        </p:nvSpPr>
        <p:spPr bwMode="auto">
          <a:xfrm>
            <a:off x="445079" y="1232352"/>
            <a:ext cx="1539214" cy="675151"/>
          </a:xfrm>
          <a:prstGeom prst="chevron">
            <a:avLst>
              <a:gd name="adj" fmla="val 24976"/>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a:solidFill>
                  <a:schemeClr val="bg1"/>
                </a:solidFill>
              </a:rPr>
              <a:t>Comité Directeur  ffgolf</a:t>
            </a:r>
          </a:p>
          <a:p>
            <a:pPr algn="ctr"/>
            <a:r>
              <a:rPr lang="fr-FR" altLang="fr-FR" sz="1000" dirty="0">
                <a:solidFill>
                  <a:schemeClr val="bg1"/>
                </a:solidFill>
              </a:rPr>
              <a:t>7 décembre 2023</a:t>
            </a:r>
          </a:p>
        </p:txBody>
      </p:sp>
      <p:sp>
        <p:nvSpPr>
          <p:cNvPr id="8" name="Ellipse 41">
            <a:extLst>
              <a:ext uri="{FF2B5EF4-FFF2-40B4-BE49-F238E27FC236}">
                <a16:creationId xmlns:a16="http://schemas.microsoft.com/office/drawing/2014/main" id="{C2A2B86B-53D4-845B-557E-C23E68BD12CD}"/>
              </a:ext>
            </a:extLst>
          </p:cNvPr>
          <p:cNvSpPr>
            <a:spLocks noChangeArrowheads="1"/>
          </p:cNvSpPr>
          <p:nvPr/>
        </p:nvSpPr>
        <p:spPr bwMode="auto">
          <a:xfrm>
            <a:off x="1082740" y="3915079"/>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5</a:t>
            </a:r>
          </a:p>
        </p:txBody>
      </p:sp>
      <p:sp>
        <p:nvSpPr>
          <p:cNvPr id="9" name="Ellipse 41">
            <a:extLst>
              <a:ext uri="{FF2B5EF4-FFF2-40B4-BE49-F238E27FC236}">
                <a16:creationId xmlns:a16="http://schemas.microsoft.com/office/drawing/2014/main" id="{337ACA31-AA2B-A784-5D3D-65557C179BBB}"/>
              </a:ext>
            </a:extLst>
          </p:cNvPr>
          <p:cNvSpPr>
            <a:spLocks noChangeArrowheads="1"/>
          </p:cNvSpPr>
          <p:nvPr/>
        </p:nvSpPr>
        <p:spPr bwMode="auto">
          <a:xfrm>
            <a:off x="6318789" y="800828"/>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5</a:t>
            </a:r>
          </a:p>
        </p:txBody>
      </p:sp>
      <p:sp>
        <p:nvSpPr>
          <p:cNvPr id="10" name="Chevron 22">
            <a:extLst>
              <a:ext uri="{FF2B5EF4-FFF2-40B4-BE49-F238E27FC236}">
                <a16:creationId xmlns:a16="http://schemas.microsoft.com/office/drawing/2014/main" id="{7E652195-FA86-1CD4-C0CD-72A585E63C18}"/>
              </a:ext>
            </a:extLst>
          </p:cNvPr>
          <p:cNvSpPr>
            <a:spLocks noChangeArrowheads="1"/>
          </p:cNvSpPr>
          <p:nvPr/>
        </p:nvSpPr>
        <p:spPr bwMode="auto">
          <a:xfrm>
            <a:off x="7159707" y="1231446"/>
            <a:ext cx="1539214" cy="675151"/>
          </a:xfrm>
          <a:prstGeom prst="chevron">
            <a:avLst>
              <a:gd name="adj" fmla="val 24976"/>
            </a:avLst>
          </a:prstGeom>
          <a:solidFill>
            <a:schemeClr val="tx1">
              <a:lumMod val="25000"/>
              <a:lumOff val="75000"/>
            </a:schemeClr>
          </a:solidFill>
          <a:ln w="9525" algn="ctr">
            <a:solidFill>
              <a:srgbClr val="000000"/>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800" dirty="0">
                <a:solidFill>
                  <a:srgbClr val="00447D"/>
                </a:solidFill>
              </a:rPr>
              <a:t>ASSEMBLÉE GÉNÉRALE ÉLECTIVE</a:t>
            </a:r>
          </a:p>
          <a:p>
            <a:pPr algn="ctr"/>
            <a:r>
              <a:rPr lang="fr-FR" altLang="fr-FR" sz="900" dirty="0">
                <a:solidFill>
                  <a:srgbClr val="00447D"/>
                </a:solidFill>
              </a:rPr>
              <a:t>(Dernier trimestre </a:t>
            </a:r>
            <a:r>
              <a:rPr lang="fr-FR" altLang="fr-FR" sz="1000" dirty="0">
                <a:solidFill>
                  <a:srgbClr val="00447D"/>
                </a:solidFill>
              </a:rPr>
              <a:t>2024)</a:t>
            </a:r>
          </a:p>
        </p:txBody>
      </p:sp>
      <p:sp>
        <p:nvSpPr>
          <p:cNvPr id="11" name="Ellipse 41">
            <a:extLst>
              <a:ext uri="{FF2B5EF4-FFF2-40B4-BE49-F238E27FC236}">
                <a16:creationId xmlns:a16="http://schemas.microsoft.com/office/drawing/2014/main" id="{C5EBAEE6-4B47-C881-1E90-6D9A42707DD5}"/>
              </a:ext>
            </a:extLst>
          </p:cNvPr>
          <p:cNvSpPr>
            <a:spLocks noChangeArrowheads="1"/>
          </p:cNvSpPr>
          <p:nvPr/>
        </p:nvSpPr>
        <p:spPr bwMode="auto">
          <a:xfrm>
            <a:off x="7661483" y="810947"/>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6</a:t>
            </a:r>
          </a:p>
        </p:txBody>
      </p:sp>
      <p:sp>
        <p:nvSpPr>
          <p:cNvPr id="12" name="Ellipse 41">
            <a:extLst>
              <a:ext uri="{FF2B5EF4-FFF2-40B4-BE49-F238E27FC236}">
                <a16:creationId xmlns:a16="http://schemas.microsoft.com/office/drawing/2014/main" id="{892898DB-04CC-97C6-685E-7383B5FC89A4}"/>
              </a:ext>
            </a:extLst>
          </p:cNvPr>
          <p:cNvSpPr>
            <a:spLocks noChangeArrowheads="1"/>
          </p:cNvSpPr>
          <p:nvPr/>
        </p:nvSpPr>
        <p:spPr bwMode="auto">
          <a:xfrm>
            <a:off x="1068628" y="4257520"/>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6</a:t>
            </a:r>
          </a:p>
        </p:txBody>
      </p:sp>
    </p:spTree>
    <p:extLst>
      <p:ext uri="{BB962C8B-B14F-4D97-AF65-F5344CB8AC3E}">
        <p14:creationId xmlns:p14="http://schemas.microsoft.com/office/powerpoint/2010/main" val="305157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21" name="object 2">
            <a:extLst>
              <a:ext uri="{FF2B5EF4-FFF2-40B4-BE49-F238E27FC236}">
                <a16:creationId xmlns:a16="http://schemas.microsoft.com/office/drawing/2014/main" id="{87F99335-E06E-C567-2244-86D564055EE3}"/>
              </a:ext>
            </a:extLst>
          </p:cNvPr>
          <p:cNvSpPr txBox="1">
            <a:spLocks/>
          </p:cNvSpPr>
          <p:nvPr/>
        </p:nvSpPr>
        <p:spPr>
          <a:xfrm>
            <a:off x="220929" y="242765"/>
            <a:ext cx="8572435"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5" dirty="0">
                <a:solidFill>
                  <a:srgbClr val="003D70"/>
                </a:solidFill>
              </a:rPr>
              <a:t>PROPOSITION D’ORDRE DU JOUR ASSEMBLée générale mixte (AGE + AGO)</a:t>
            </a:r>
          </a:p>
        </p:txBody>
      </p:sp>
      <p:sp>
        <p:nvSpPr>
          <p:cNvPr id="4" name="ZoneTexte 3">
            <a:extLst>
              <a:ext uri="{FF2B5EF4-FFF2-40B4-BE49-F238E27FC236}">
                <a16:creationId xmlns:a16="http://schemas.microsoft.com/office/drawing/2014/main" id="{BB2A63ED-360A-A6B2-4253-AAF5A0C285EA}"/>
              </a:ext>
            </a:extLst>
          </p:cNvPr>
          <p:cNvSpPr txBox="1"/>
          <p:nvPr/>
        </p:nvSpPr>
        <p:spPr>
          <a:xfrm>
            <a:off x="2665332" y="753693"/>
            <a:ext cx="5935527" cy="3970318"/>
          </a:xfrm>
          <a:prstGeom prst="rect">
            <a:avLst/>
          </a:prstGeom>
          <a:noFill/>
        </p:spPr>
        <p:txBody>
          <a:bodyPr wrap="square">
            <a:spAutoFit/>
          </a:bodyPr>
          <a:lstStyle/>
          <a:p>
            <a:pPr algn="just"/>
            <a:r>
              <a:rPr lang="fr-FR" sz="1400" b="1" dirty="0">
                <a:latin typeface="Arial" panose="020B0604020202020204" pitchFamily="34" charset="0"/>
                <a:ea typeface="Calibri" panose="020F0502020204030204" pitchFamily="34" charset="0"/>
              </a:rPr>
              <a:t>I. </a:t>
            </a:r>
            <a:r>
              <a:rPr lang="fr-FR" sz="1400" b="1" u="sng" dirty="0">
                <a:effectLst/>
                <a:latin typeface="+mj-lt"/>
                <a:ea typeface="Calibri" panose="020F0502020204030204" pitchFamily="34" charset="0"/>
              </a:rPr>
              <a:t>Résolutions relevant de l’Assemblée Générale Extraordinaire</a:t>
            </a:r>
            <a:r>
              <a:rPr lang="fr-FR" sz="1400" b="1" dirty="0">
                <a:effectLst/>
                <a:latin typeface="+mj-lt"/>
                <a:ea typeface="Calibri" panose="020F0502020204030204" pitchFamily="34" charset="0"/>
              </a:rPr>
              <a:t> </a:t>
            </a:r>
            <a:endParaRPr lang="fr-FR" sz="1400" dirty="0">
              <a:latin typeface="+mj-lt"/>
              <a:ea typeface="Calibri" panose="020F0502020204030204" pitchFamily="34" charset="0"/>
            </a:endParaRPr>
          </a:p>
          <a:p>
            <a:pPr algn="just"/>
            <a:r>
              <a:rPr lang="fr-FR" sz="1400" b="1" i="1" dirty="0">
                <a:effectLst/>
                <a:latin typeface="+mj-lt"/>
                <a:ea typeface="Calibri" panose="020F0502020204030204" pitchFamily="34" charset="0"/>
              </a:rPr>
              <a:t>(Sous réserve de l’atteinte du quorum)</a:t>
            </a:r>
          </a:p>
          <a:p>
            <a:pPr marL="342900" lvl="0" indent="-342900" algn="just">
              <a:buFont typeface="+mj-lt"/>
              <a:buAutoNum type="romanLcParenBoth"/>
            </a:pPr>
            <a:r>
              <a:rPr lang="fr-FR" sz="1400" dirty="0">
                <a:effectLst/>
                <a:latin typeface="+mj-lt"/>
                <a:ea typeface="Calibri" panose="020F0502020204030204" pitchFamily="34" charset="0"/>
              </a:rPr>
              <a:t>Approbation des modifications des statuts de la </a:t>
            </a:r>
            <a:r>
              <a:rPr lang="fr-FR" sz="1400" dirty="0">
                <a:latin typeface="+mj-lt"/>
                <a:ea typeface="Calibri" panose="020F0502020204030204" pitchFamily="34" charset="0"/>
              </a:rPr>
              <a:t>Ligue – Application à l’issue de l’Assemblée Générale Mixte</a:t>
            </a:r>
          </a:p>
          <a:p>
            <a:pPr marL="342900" lvl="0" indent="-342900" algn="just">
              <a:buFont typeface="+mj-lt"/>
              <a:buAutoNum type="romanLcParenBoth"/>
            </a:pPr>
            <a:r>
              <a:rPr lang="fr-FR" sz="1400" dirty="0">
                <a:effectLst/>
                <a:latin typeface="+mj-lt"/>
                <a:ea typeface="Calibri" panose="020F0502020204030204" pitchFamily="34" charset="0"/>
              </a:rPr>
              <a:t>Pouvoirs pour les formalités</a:t>
            </a:r>
          </a:p>
          <a:p>
            <a:pPr algn="just"/>
            <a:r>
              <a:rPr lang="fr-FR" sz="1400" b="1" dirty="0">
                <a:effectLst/>
                <a:latin typeface="+mj-lt"/>
                <a:ea typeface="Calibri" panose="020F0502020204030204" pitchFamily="34" charset="0"/>
              </a:rPr>
              <a:t> </a:t>
            </a:r>
            <a:endParaRPr lang="fr-FR" sz="1400" dirty="0">
              <a:effectLst/>
              <a:latin typeface="+mj-lt"/>
              <a:ea typeface="Calibri" panose="020F0502020204030204" pitchFamily="34" charset="0"/>
            </a:endParaRPr>
          </a:p>
          <a:p>
            <a:pPr lvl="0" algn="just"/>
            <a:r>
              <a:rPr lang="fr-FR" sz="1400" b="1" dirty="0">
                <a:effectLst/>
                <a:latin typeface="+mj-lt"/>
                <a:ea typeface="Calibri" panose="020F0502020204030204" pitchFamily="34" charset="0"/>
              </a:rPr>
              <a:t>II. </a:t>
            </a:r>
            <a:r>
              <a:rPr lang="fr-FR" sz="1400" b="1" u="sng" dirty="0">
                <a:effectLst/>
                <a:latin typeface="+mj-lt"/>
                <a:ea typeface="Calibri" panose="020F0502020204030204" pitchFamily="34" charset="0"/>
              </a:rPr>
              <a:t>Résolutions relevant de l’Assemblée Générale Ordinaire</a:t>
            </a:r>
            <a:r>
              <a:rPr lang="fr-FR" sz="1400" b="1" dirty="0">
                <a:effectLst/>
                <a:latin typeface="+mj-lt"/>
                <a:ea typeface="Calibri" panose="020F0502020204030204" pitchFamily="34" charset="0"/>
              </a:rPr>
              <a:t> </a:t>
            </a:r>
          </a:p>
          <a:p>
            <a:pPr marL="400050" indent="-400050" algn="just">
              <a:buAutoNum type="romanLcParenBoth"/>
            </a:pPr>
            <a:r>
              <a:rPr lang="fr-FR" sz="1400" i="1" dirty="0">
                <a:latin typeface="+mj-lt"/>
                <a:ea typeface="Calibri" panose="020F0502020204030204" pitchFamily="34" charset="0"/>
              </a:rPr>
              <a:t>(Sous réserve de l’approbation des modifications statutaires) </a:t>
            </a:r>
            <a:r>
              <a:rPr lang="fr-FR" sz="1400" dirty="0">
                <a:effectLst/>
                <a:latin typeface="+mj-lt"/>
                <a:ea typeface="Calibri" panose="020F0502020204030204" pitchFamily="34" charset="0"/>
              </a:rPr>
              <a:t>Approbation des modifications du règlement intérieur de la </a:t>
            </a:r>
            <a:r>
              <a:rPr lang="fr-FR" sz="1400" dirty="0">
                <a:latin typeface="+mj-lt"/>
                <a:ea typeface="Calibri" panose="020F0502020204030204" pitchFamily="34" charset="0"/>
              </a:rPr>
              <a:t>Ligue – Application à l’issue de l’Assemblée Générale Mixte</a:t>
            </a:r>
          </a:p>
          <a:p>
            <a:pPr marL="400050" indent="-400050" algn="just">
              <a:buAutoNum type="romanLcParenBoth"/>
            </a:pPr>
            <a:r>
              <a:rPr lang="fr-FR" sz="1400" dirty="0">
                <a:effectLst/>
                <a:latin typeface="+mj-lt"/>
                <a:ea typeface="Calibri" panose="020F0502020204030204" pitchFamily="34" charset="0"/>
              </a:rPr>
              <a:t>Rapport sur la gestion morale et sportive de la Ligue, CDX </a:t>
            </a:r>
            <a:r>
              <a:rPr lang="fr-FR" sz="1400" dirty="0">
                <a:latin typeface="+mj-lt"/>
                <a:ea typeface="Calibri" panose="020F0502020204030204" pitchFamily="34" charset="0"/>
              </a:rPr>
              <a:t>/ </a:t>
            </a:r>
            <a:r>
              <a:rPr lang="fr-FR" sz="1400" dirty="0">
                <a:effectLst/>
                <a:latin typeface="+mj-lt"/>
                <a:ea typeface="Calibri" panose="020F0502020204030204" pitchFamily="34" charset="0"/>
              </a:rPr>
              <a:t>CTX</a:t>
            </a:r>
          </a:p>
          <a:p>
            <a:pPr marL="400050" indent="-400050" algn="just">
              <a:buAutoNum type="romanLcParenBoth"/>
            </a:pPr>
            <a:r>
              <a:rPr lang="fr-FR" sz="1400" dirty="0">
                <a:latin typeface="+mj-lt"/>
                <a:ea typeface="Calibri" panose="020F0502020204030204" pitchFamily="34" charset="0"/>
              </a:rPr>
              <a:t>Rapport sur la situation financière de la Ligue</a:t>
            </a:r>
          </a:p>
          <a:p>
            <a:pPr marL="400050" indent="-400050" algn="just">
              <a:buAutoNum type="romanLcParenBoth"/>
            </a:pPr>
            <a:r>
              <a:rPr lang="fr-FR" sz="1400" dirty="0">
                <a:effectLst/>
                <a:latin typeface="+mj-lt"/>
                <a:ea typeface="Calibri" panose="020F0502020204030204" pitchFamily="34" charset="0"/>
              </a:rPr>
              <a:t>Approbation des comptes de l’exercice clos</a:t>
            </a:r>
          </a:p>
          <a:p>
            <a:pPr marL="400050" indent="-400050" algn="just">
              <a:buAutoNum type="romanLcParenBoth"/>
            </a:pPr>
            <a:r>
              <a:rPr lang="fr-FR" sz="1400" dirty="0">
                <a:latin typeface="+mj-lt"/>
                <a:ea typeface="Calibri" panose="020F0502020204030204" pitchFamily="34" charset="0"/>
              </a:rPr>
              <a:t>Affectation du résultat</a:t>
            </a:r>
          </a:p>
          <a:p>
            <a:pPr marL="400050" indent="-400050" algn="just">
              <a:buAutoNum type="romanLcParenBoth"/>
            </a:pPr>
            <a:r>
              <a:rPr lang="fr-FR" sz="1400" dirty="0">
                <a:effectLst/>
                <a:latin typeface="+mj-lt"/>
                <a:ea typeface="Calibri" panose="020F0502020204030204" pitchFamily="34" charset="0"/>
              </a:rPr>
              <a:t>Présentation et approbation du budget pour l’exercice en cours</a:t>
            </a:r>
          </a:p>
          <a:p>
            <a:pPr marL="400050" indent="-400050" algn="just">
              <a:buAutoNum type="romanLcParenBoth"/>
            </a:pPr>
            <a:r>
              <a:rPr lang="fr-FR" sz="1400" dirty="0">
                <a:latin typeface="+mj-lt"/>
                <a:ea typeface="Calibri" panose="020F0502020204030204" pitchFamily="34" charset="0"/>
              </a:rPr>
              <a:t>Cotisation annuelle et, si approbation des nouveaux statuts et RI, redevance annuelle</a:t>
            </a:r>
          </a:p>
          <a:p>
            <a:pPr marL="400050" indent="-400050" algn="just">
              <a:buAutoNum type="romanLcParenBoth"/>
            </a:pPr>
            <a:r>
              <a:rPr lang="fr-FR" sz="1400" dirty="0">
                <a:effectLst/>
                <a:latin typeface="+mj-lt"/>
                <a:ea typeface="Calibri" panose="020F0502020204030204" pitchFamily="34" charset="0"/>
              </a:rPr>
              <a:t>Pouvoirs pour les formalités</a:t>
            </a:r>
          </a:p>
        </p:txBody>
      </p:sp>
      <p:pic>
        <p:nvPicPr>
          <p:cNvPr id="5" name="Image 4" descr="Une image contenant Graphique, clipart, conception&#10;&#10;Description générée automatiquement">
            <a:extLst>
              <a:ext uri="{FF2B5EF4-FFF2-40B4-BE49-F238E27FC236}">
                <a16:creationId xmlns:a16="http://schemas.microsoft.com/office/drawing/2014/main" id="{D8A5CB1C-3DA8-7F48-4DA8-E19D1508FC88}"/>
              </a:ext>
            </a:extLst>
          </p:cNvPr>
          <p:cNvPicPr>
            <a:picLocks noChangeAspect="1"/>
          </p:cNvPicPr>
          <p:nvPr/>
        </p:nvPicPr>
        <p:blipFill>
          <a:blip r:embed="rId2"/>
          <a:stretch>
            <a:fillRect/>
          </a:stretch>
        </p:blipFill>
        <p:spPr>
          <a:xfrm>
            <a:off x="330933" y="1084259"/>
            <a:ext cx="1693862" cy="2974981"/>
          </a:xfrm>
          <a:prstGeom prst="rect">
            <a:avLst/>
          </a:prstGeom>
        </p:spPr>
      </p:pic>
    </p:spTree>
    <p:extLst>
      <p:ext uri="{BB962C8B-B14F-4D97-AF65-F5344CB8AC3E}">
        <p14:creationId xmlns:p14="http://schemas.microsoft.com/office/powerpoint/2010/main" val="251320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3" name="object 2">
            <a:extLst>
              <a:ext uri="{FF2B5EF4-FFF2-40B4-BE49-F238E27FC236}">
                <a16:creationId xmlns:a16="http://schemas.microsoft.com/office/drawing/2014/main" id="{A30DCD47-14A1-D53F-CC9B-9F7CC2245F6C}"/>
              </a:ext>
            </a:extLst>
          </p:cNvPr>
          <p:cNvSpPr txBox="1">
            <a:spLocks/>
          </p:cNvSpPr>
          <p:nvPr/>
        </p:nvSpPr>
        <p:spPr>
          <a:xfrm>
            <a:off x="316259" y="331136"/>
            <a:ext cx="8504607" cy="2112117"/>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2000" i="0" spc="-5" dirty="0">
                <a:solidFill>
                  <a:srgbClr val="003D70"/>
                </a:solidFill>
              </a:rPr>
              <a:t>Formalités </a:t>
            </a:r>
          </a:p>
          <a:p>
            <a:pPr marL="6350" algn="ctr">
              <a:spcBef>
                <a:spcPts val="50"/>
              </a:spcBef>
            </a:pPr>
            <a:endParaRPr lang="fr-FR" sz="2000" i="0" spc="-5" dirty="0">
              <a:solidFill>
                <a:srgbClr val="003D70"/>
              </a:solidFill>
            </a:endParaRPr>
          </a:p>
          <a:p>
            <a:pPr algn="just"/>
            <a:r>
              <a:rPr lang="fr-FR" sz="1600" i="0" u="sng" cap="none" spc="-5" dirty="0">
                <a:solidFill>
                  <a:srgbClr val="003D70"/>
                </a:solidFill>
                <a:ea typeface="Times New Roman" panose="02020603050405020304" pitchFamily="18" charset="0"/>
              </a:rPr>
              <a:t>Auprès de la préfecture </a:t>
            </a:r>
            <a:r>
              <a:rPr lang="fr-FR" sz="1600" i="0" cap="none" spc="-5" dirty="0">
                <a:solidFill>
                  <a:srgbClr val="003D70"/>
                </a:solidFill>
                <a:ea typeface="Times New Roman" panose="02020603050405020304" pitchFamily="18" charset="0"/>
              </a:rPr>
              <a:t>: </a:t>
            </a:r>
            <a:r>
              <a:rPr lang="fr-FR" sz="1600" b="0" i="0" cap="none" spc="-5" dirty="0">
                <a:solidFill>
                  <a:srgbClr val="003D70"/>
                </a:solidFill>
                <a:ea typeface="Times New Roman" panose="02020603050405020304" pitchFamily="18" charset="0"/>
              </a:rPr>
              <a:t>dépôt des statuts </a:t>
            </a:r>
            <a:r>
              <a:rPr lang="fr-FR" sz="1600" i="0" u="sng" cap="none" spc="-5" dirty="0">
                <a:solidFill>
                  <a:srgbClr val="003D70"/>
                </a:solidFill>
                <a:ea typeface="Times New Roman" panose="02020603050405020304" pitchFamily="18" charset="0"/>
              </a:rPr>
              <a:t>sous 3 mois </a:t>
            </a:r>
            <a:r>
              <a:rPr lang="fr-FR" sz="1600" b="0" i="0" cap="none" spc="-5" dirty="0">
                <a:solidFill>
                  <a:srgbClr val="003D70"/>
                </a:solidFill>
                <a:ea typeface="Times New Roman" panose="02020603050405020304" pitchFamily="18" charset="0"/>
              </a:rPr>
              <a:t>avec le PV d’AGM </a:t>
            </a:r>
            <a:r>
              <a:rPr lang="fr-FR" sz="1600" b="0" cap="none" spc="-5" dirty="0">
                <a:solidFill>
                  <a:srgbClr val="003D70"/>
                </a:solidFill>
                <a:ea typeface="Times New Roman" panose="02020603050405020304" pitchFamily="18" charset="0"/>
              </a:rPr>
              <a:t>(possibilité de le faire en ligne).</a:t>
            </a:r>
          </a:p>
          <a:p>
            <a:pPr algn="just"/>
            <a:endParaRPr lang="fr-FR" sz="1600" i="0" spc="-5" dirty="0">
              <a:solidFill>
                <a:srgbClr val="003D70"/>
              </a:solidFill>
              <a:ea typeface="Times New Roman" panose="02020603050405020304" pitchFamily="18" charset="0"/>
            </a:endParaRPr>
          </a:p>
          <a:p>
            <a:pPr algn="just"/>
            <a:r>
              <a:rPr lang="fr-FR" sz="1600" i="0" u="sng" cap="none" spc="-5" dirty="0">
                <a:solidFill>
                  <a:srgbClr val="003D70"/>
                </a:solidFill>
                <a:ea typeface="Times New Roman" panose="02020603050405020304" pitchFamily="18" charset="0"/>
              </a:rPr>
              <a:t>Auprès de la ffgolf :</a:t>
            </a:r>
            <a:r>
              <a:rPr lang="fr-FR" sz="1600" b="0" i="0" cap="none" spc="-5" dirty="0">
                <a:solidFill>
                  <a:srgbClr val="003D70"/>
                </a:solidFill>
                <a:ea typeface="Times New Roman" panose="02020603050405020304" pitchFamily="18" charset="0"/>
              </a:rPr>
              <a:t> transmission </a:t>
            </a:r>
            <a:r>
              <a:rPr lang="fr-FR" sz="1600" i="0" u="sng" cap="none" spc="-5" dirty="0">
                <a:solidFill>
                  <a:srgbClr val="003D70"/>
                </a:solidFill>
                <a:ea typeface="Times New Roman" panose="02020603050405020304" pitchFamily="18" charset="0"/>
              </a:rPr>
              <a:t>sans délais </a:t>
            </a:r>
            <a:r>
              <a:rPr lang="fr-FR" sz="1600" b="0" i="0" cap="none" spc="-5" dirty="0">
                <a:solidFill>
                  <a:srgbClr val="003D70"/>
                </a:solidFill>
                <a:ea typeface="Times New Roman" panose="02020603050405020304" pitchFamily="18" charset="0"/>
              </a:rPr>
              <a:t>des nouveaux statuts et RI + PV d’AGM à l’adresse unique suivante: </a:t>
            </a:r>
            <a:r>
              <a:rPr lang="fr-FR" sz="1600" i="0" cap="none" spc="-5" dirty="0">
                <a:solidFill>
                  <a:srgbClr val="003D70"/>
                </a:solidFill>
                <a:ea typeface="Times New Roman" panose="02020603050405020304" pitchFamily="18" charset="0"/>
                <a:hlinkClick r:id="rId2"/>
              </a:rPr>
              <a:t>territoires@ffgolf.org</a:t>
            </a:r>
            <a:r>
              <a:rPr lang="fr-FR" sz="1600" i="0" cap="none" spc="-5" dirty="0">
                <a:solidFill>
                  <a:srgbClr val="003D70"/>
                </a:solidFill>
                <a:ea typeface="Times New Roman" panose="02020603050405020304" pitchFamily="18" charset="0"/>
              </a:rPr>
              <a:t> </a:t>
            </a:r>
            <a:r>
              <a:rPr lang="fr-FR" sz="1600" b="0" i="0" cap="none" spc="-5" dirty="0">
                <a:solidFill>
                  <a:srgbClr val="003D70"/>
                </a:solidFill>
                <a:ea typeface="Times New Roman" panose="02020603050405020304" pitchFamily="18" charset="0"/>
              </a:rPr>
              <a:t>+ une fois réceptionné, le récépissé délivré par la Préfecture.</a:t>
            </a:r>
            <a:endParaRPr lang="fr-FR" sz="1600" i="0" cap="none" spc="-5" dirty="0">
              <a:solidFill>
                <a:srgbClr val="003D70"/>
              </a:solidFill>
              <a:ea typeface="Times New Roman" panose="02020603050405020304" pitchFamily="18" charset="0"/>
            </a:endParaRPr>
          </a:p>
        </p:txBody>
      </p:sp>
      <p:pic>
        <p:nvPicPr>
          <p:cNvPr id="4" name="Image 3">
            <a:extLst>
              <a:ext uri="{FF2B5EF4-FFF2-40B4-BE49-F238E27FC236}">
                <a16:creationId xmlns:a16="http://schemas.microsoft.com/office/drawing/2014/main" id="{E017E82B-1706-B394-4502-3DD9AB8592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571750"/>
            <a:ext cx="9144000" cy="2613003"/>
          </a:xfrm>
          <a:prstGeom prst="rect">
            <a:avLst/>
          </a:prstGeom>
        </p:spPr>
      </p:pic>
    </p:spTree>
    <p:extLst>
      <p:ext uri="{BB962C8B-B14F-4D97-AF65-F5344CB8AC3E}">
        <p14:creationId xmlns:p14="http://schemas.microsoft.com/office/powerpoint/2010/main" val="1304930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742520" y="1148191"/>
            <a:ext cx="7246448" cy="1200329"/>
          </a:xfrm>
          <a:prstGeom prst="rect">
            <a:avLst/>
          </a:prstGeom>
          <a:noFill/>
        </p:spPr>
        <p:txBody>
          <a:bodyPr wrap="square">
            <a:spAutoFit/>
          </a:bodyPr>
          <a:lstStyle/>
          <a:p>
            <a:pPr algn="ctr"/>
            <a:r>
              <a:rPr lang="fr-FR" sz="3600" b="1" dirty="0">
                <a:solidFill>
                  <a:schemeClr val="bg1"/>
                </a:solidFill>
              </a:rPr>
              <a:t>CONTACT FFGOLF</a:t>
            </a:r>
          </a:p>
          <a:p>
            <a:pPr algn="ctr"/>
            <a:r>
              <a:rPr lang="fr-FR" sz="3600" b="1" dirty="0">
                <a:solidFill>
                  <a:schemeClr val="bg1"/>
                </a:solidFill>
                <a:hlinkClick r:id="rId2">
                  <a:extLst>
                    <a:ext uri="{A12FA001-AC4F-418D-AE19-62706E023703}">
                      <ahyp:hlinkClr xmlns:ahyp="http://schemas.microsoft.com/office/drawing/2018/hyperlinkcolor" val="tx"/>
                    </a:ext>
                  </a:extLst>
                </a:hlinkClick>
              </a:rPr>
              <a:t>olivier.garcia@ffgolf.org</a:t>
            </a:r>
            <a:r>
              <a:rPr lang="fr-FR" sz="3600" b="1" dirty="0">
                <a:solidFill>
                  <a:schemeClr val="bg1"/>
                </a:solidFill>
              </a:rPr>
              <a:t> </a:t>
            </a:r>
          </a:p>
        </p:txBody>
      </p:sp>
    </p:spTree>
    <p:extLst>
      <p:ext uri="{BB962C8B-B14F-4D97-AF65-F5344CB8AC3E}">
        <p14:creationId xmlns:p14="http://schemas.microsoft.com/office/powerpoint/2010/main" val="74243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63" name="object 4">
            <a:extLst>
              <a:ext uri="{FF2B5EF4-FFF2-40B4-BE49-F238E27FC236}">
                <a16:creationId xmlns:a16="http://schemas.microsoft.com/office/drawing/2014/main" id="{4ED16992-3703-5955-506F-BAA2CD1B35C4}"/>
              </a:ext>
            </a:extLst>
          </p:cNvPr>
          <p:cNvSpPr txBox="1"/>
          <p:nvPr/>
        </p:nvSpPr>
        <p:spPr>
          <a:xfrm>
            <a:off x="377973" y="1366848"/>
            <a:ext cx="8257263" cy="2764283"/>
          </a:xfrm>
          <a:prstGeom prst="rect">
            <a:avLst/>
          </a:prstGeom>
        </p:spPr>
        <p:txBody>
          <a:bodyPr vert="horz" wrap="square" lIns="0" tIns="35243" rIns="0" bIns="0" rtlCol="0">
            <a:spAutoFit/>
          </a:bodyPr>
          <a:lstStyle/>
          <a:p>
            <a:pPr marR="2540" algn="just">
              <a:lnSpc>
                <a:spcPct val="86300"/>
              </a:lnSpc>
              <a:spcBef>
                <a:spcPts val="278"/>
              </a:spcBef>
            </a:pPr>
            <a:r>
              <a:rPr lang="fr-FR" sz="1400" dirty="0">
                <a:solidFill>
                  <a:srgbClr val="002060"/>
                </a:solidFill>
                <a:latin typeface="+mj-lt"/>
                <a:cs typeface="Calibri"/>
              </a:rPr>
              <a:t>L</a:t>
            </a:r>
            <a:r>
              <a:rPr sz="1400" dirty="0">
                <a:solidFill>
                  <a:srgbClr val="002060"/>
                </a:solidFill>
                <a:latin typeface="+mj-lt"/>
                <a:cs typeface="Calibri"/>
              </a:rPr>
              <a:t>es</a:t>
            </a:r>
            <a:r>
              <a:rPr sz="1400" spc="170" dirty="0">
                <a:solidFill>
                  <a:srgbClr val="002060"/>
                </a:solidFill>
                <a:latin typeface="+mj-lt"/>
                <a:cs typeface="Calibri"/>
              </a:rPr>
              <a:t> </a:t>
            </a:r>
            <a:r>
              <a:rPr sz="1400" dirty="0" err="1">
                <a:solidFill>
                  <a:srgbClr val="002060"/>
                </a:solidFill>
                <a:latin typeface="+mj-lt"/>
                <a:cs typeface="Calibri"/>
              </a:rPr>
              <a:t>statuts</a:t>
            </a:r>
            <a:r>
              <a:rPr sz="1400" spc="175" dirty="0">
                <a:solidFill>
                  <a:srgbClr val="002060"/>
                </a:solidFill>
                <a:latin typeface="+mj-lt"/>
                <a:cs typeface="Calibri"/>
              </a:rPr>
              <a:t> </a:t>
            </a:r>
            <a:r>
              <a:rPr sz="1400" dirty="0">
                <a:solidFill>
                  <a:srgbClr val="002060"/>
                </a:solidFill>
                <a:latin typeface="+mj-lt"/>
                <a:cs typeface="Calibri"/>
              </a:rPr>
              <a:t>de</a:t>
            </a:r>
            <a:r>
              <a:rPr lang="fr-FR" sz="1400" dirty="0">
                <a:solidFill>
                  <a:srgbClr val="002060"/>
                </a:solidFill>
                <a:latin typeface="+mj-lt"/>
                <a:cs typeface="Calibri"/>
              </a:rPr>
              <a:t> la Ligue</a:t>
            </a:r>
            <a:r>
              <a:rPr sz="1400" spc="173" dirty="0">
                <a:solidFill>
                  <a:srgbClr val="002060"/>
                </a:solidFill>
                <a:latin typeface="+mj-lt"/>
                <a:cs typeface="Calibri"/>
              </a:rPr>
              <a:t> </a:t>
            </a:r>
            <a:r>
              <a:rPr sz="1400" dirty="0">
                <a:solidFill>
                  <a:srgbClr val="002060"/>
                </a:solidFill>
                <a:latin typeface="+mj-lt"/>
                <a:cs typeface="Calibri"/>
              </a:rPr>
              <a:t>d</a:t>
            </a:r>
            <a:r>
              <a:rPr lang="fr-FR" sz="1400" dirty="0" err="1">
                <a:solidFill>
                  <a:srgbClr val="002060"/>
                </a:solidFill>
                <a:latin typeface="+mj-lt"/>
                <a:cs typeface="Calibri"/>
              </a:rPr>
              <a:t>oivent</a:t>
            </a:r>
            <a:r>
              <a:rPr sz="1400" spc="170" dirty="0">
                <a:solidFill>
                  <a:srgbClr val="002060"/>
                </a:solidFill>
                <a:latin typeface="+mj-lt"/>
                <a:cs typeface="Calibri"/>
              </a:rPr>
              <a:t> </a:t>
            </a:r>
            <a:r>
              <a:rPr sz="1400" spc="-13" dirty="0">
                <a:solidFill>
                  <a:srgbClr val="002060"/>
                </a:solidFill>
                <a:latin typeface="+mj-lt"/>
                <a:cs typeface="Calibri"/>
              </a:rPr>
              <a:t>prévoir </a:t>
            </a:r>
            <a:r>
              <a:rPr sz="1400" dirty="0">
                <a:solidFill>
                  <a:srgbClr val="002060"/>
                </a:solidFill>
                <a:latin typeface="+mj-lt"/>
                <a:cs typeface="Calibri"/>
              </a:rPr>
              <a:t>les</a:t>
            </a:r>
            <a:r>
              <a:rPr sz="1400" spc="260" dirty="0">
                <a:solidFill>
                  <a:srgbClr val="002060"/>
                </a:solidFill>
                <a:latin typeface="+mj-lt"/>
                <a:cs typeface="Calibri"/>
              </a:rPr>
              <a:t> </a:t>
            </a:r>
            <a:r>
              <a:rPr sz="1400" dirty="0">
                <a:solidFill>
                  <a:srgbClr val="002060"/>
                </a:solidFill>
                <a:latin typeface="+mj-lt"/>
                <a:cs typeface="Calibri"/>
              </a:rPr>
              <a:t>conditions</a:t>
            </a:r>
            <a:r>
              <a:rPr sz="1400" spc="260" dirty="0">
                <a:solidFill>
                  <a:srgbClr val="002060"/>
                </a:solidFill>
                <a:latin typeface="+mj-lt"/>
                <a:cs typeface="Calibri"/>
              </a:rPr>
              <a:t> </a:t>
            </a:r>
            <a:r>
              <a:rPr sz="1400" dirty="0">
                <a:solidFill>
                  <a:srgbClr val="002060"/>
                </a:solidFill>
                <a:latin typeface="+mj-lt"/>
                <a:cs typeface="Calibri"/>
              </a:rPr>
              <a:t>dans</a:t>
            </a:r>
            <a:r>
              <a:rPr sz="1400" spc="253" dirty="0">
                <a:solidFill>
                  <a:srgbClr val="002060"/>
                </a:solidFill>
                <a:latin typeface="+mj-lt"/>
                <a:cs typeface="Calibri"/>
              </a:rPr>
              <a:t> </a:t>
            </a:r>
            <a:r>
              <a:rPr sz="1400" dirty="0" err="1">
                <a:solidFill>
                  <a:srgbClr val="002060"/>
                </a:solidFill>
                <a:latin typeface="+mj-lt"/>
                <a:cs typeface="Calibri"/>
              </a:rPr>
              <a:t>lesquelles</a:t>
            </a:r>
            <a:r>
              <a:rPr sz="1400" spc="260" dirty="0">
                <a:solidFill>
                  <a:srgbClr val="002060"/>
                </a:solidFill>
                <a:latin typeface="+mj-lt"/>
                <a:cs typeface="Calibri"/>
              </a:rPr>
              <a:t> </a:t>
            </a:r>
            <a:r>
              <a:rPr lang="fr-FR" sz="1400" spc="260" dirty="0">
                <a:solidFill>
                  <a:srgbClr val="002060"/>
                </a:solidFill>
                <a:latin typeface="+mj-lt"/>
                <a:cs typeface="Calibri"/>
              </a:rPr>
              <a:t>sont</a:t>
            </a:r>
            <a:r>
              <a:rPr sz="1400" spc="260" dirty="0">
                <a:solidFill>
                  <a:srgbClr val="002060"/>
                </a:solidFill>
                <a:latin typeface="+mj-lt"/>
                <a:cs typeface="Calibri"/>
              </a:rPr>
              <a:t> </a:t>
            </a:r>
            <a:r>
              <a:rPr sz="1400" dirty="0" err="1">
                <a:solidFill>
                  <a:srgbClr val="002060"/>
                </a:solidFill>
                <a:latin typeface="+mj-lt"/>
                <a:cs typeface="Calibri"/>
              </a:rPr>
              <a:t>garanti</a:t>
            </a:r>
            <a:r>
              <a:rPr lang="fr-FR" sz="1400" dirty="0">
                <a:solidFill>
                  <a:srgbClr val="002060"/>
                </a:solidFill>
                <a:latin typeface="+mj-lt"/>
                <a:cs typeface="Calibri"/>
              </a:rPr>
              <a:t>es</a:t>
            </a:r>
            <a:r>
              <a:rPr sz="1400" spc="260" dirty="0">
                <a:solidFill>
                  <a:srgbClr val="002060"/>
                </a:solidFill>
                <a:latin typeface="+mj-lt"/>
                <a:cs typeface="Calibri"/>
              </a:rPr>
              <a:t> </a:t>
            </a:r>
            <a:r>
              <a:rPr sz="1400" dirty="0">
                <a:solidFill>
                  <a:srgbClr val="002060"/>
                </a:solidFill>
                <a:latin typeface="+mj-lt"/>
                <a:cs typeface="Calibri"/>
              </a:rPr>
              <a:t>dans</a:t>
            </a:r>
            <a:r>
              <a:rPr sz="1400" spc="260" dirty="0">
                <a:solidFill>
                  <a:srgbClr val="002060"/>
                </a:solidFill>
                <a:latin typeface="+mj-lt"/>
                <a:cs typeface="Calibri"/>
              </a:rPr>
              <a:t> </a:t>
            </a:r>
            <a:r>
              <a:rPr sz="1400" spc="-13" dirty="0">
                <a:solidFill>
                  <a:srgbClr val="002060"/>
                </a:solidFill>
                <a:latin typeface="+mj-lt"/>
                <a:cs typeface="Calibri"/>
              </a:rPr>
              <a:t>les </a:t>
            </a:r>
            <a:r>
              <a:rPr sz="1400" dirty="0">
                <a:solidFill>
                  <a:srgbClr val="002060"/>
                </a:solidFill>
                <a:latin typeface="+mj-lt"/>
                <a:cs typeface="Calibri"/>
              </a:rPr>
              <a:t>instances</a:t>
            </a:r>
            <a:r>
              <a:rPr sz="1400" spc="-18" dirty="0">
                <a:solidFill>
                  <a:srgbClr val="002060"/>
                </a:solidFill>
                <a:latin typeface="+mj-lt"/>
                <a:cs typeface="Calibri"/>
              </a:rPr>
              <a:t> </a:t>
            </a:r>
            <a:r>
              <a:rPr sz="1400" spc="-18" dirty="0" err="1">
                <a:solidFill>
                  <a:srgbClr val="002060"/>
                </a:solidFill>
                <a:latin typeface="+mj-lt"/>
                <a:cs typeface="Calibri"/>
              </a:rPr>
              <a:t>dirigeantes</a:t>
            </a:r>
            <a:r>
              <a:rPr sz="1400" spc="-18" dirty="0">
                <a:solidFill>
                  <a:srgbClr val="002060"/>
                </a:solidFill>
                <a:latin typeface="+mj-lt"/>
                <a:cs typeface="Calibri"/>
              </a:rPr>
              <a:t> </a:t>
            </a:r>
            <a:r>
              <a:rPr lang="fr-FR" sz="1400" spc="-18" dirty="0">
                <a:solidFill>
                  <a:srgbClr val="002060"/>
                </a:solidFill>
                <a:latin typeface="+mj-lt"/>
                <a:cs typeface="Calibri"/>
              </a:rPr>
              <a:t>(Comité Directeur </a:t>
            </a:r>
            <a:r>
              <a:rPr lang="fr-FR" sz="1400" b="1" u="sng" spc="-18" dirty="0">
                <a:solidFill>
                  <a:srgbClr val="002060"/>
                </a:solidFill>
                <a:latin typeface="+mj-lt"/>
                <a:cs typeface="Calibri"/>
              </a:rPr>
              <a:t>et</a:t>
            </a:r>
            <a:r>
              <a:rPr lang="fr-FR" sz="1400" spc="-18" dirty="0">
                <a:solidFill>
                  <a:srgbClr val="002060"/>
                </a:solidFill>
                <a:latin typeface="+mj-lt"/>
                <a:cs typeface="Calibri"/>
              </a:rPr>
              <a:t> Bureau Directeur) </a:t>
            </a:r>
            <a:r>
              <a:rPr sz="1400" dirty="0">
                <a:solidFill>
                  <a:srgbClr val="002060"/>
                </a:solidFill>
                <a:latin typeface="+mj-lt"/>
                <a:cs typeface="Calibri"/>
              </a:rPr>
              <a:t>de</a:t>
            </a:r>
            <a:r>
              <a:rPr sz="1400" spc="-25" dirty="0">
                <a:solidFill>
                  <a:srgbClr val="002060"/>
                </a:solidFill>
                <a:latin typeface="+mj-lt"/>
                <a:cs typeface="Calibri"/>
              </a:rPr>
              <a:t> </a:t>
            </a:r>
            <a:r>
              <a:rPr sz="1400" dirty="0">
                <a:solidFill>
                  <a:srgbClr val="002060"/>
                </a:solidFill>
                <a:latin typeface="+mj-lt"/>
                <a:cs typeface="Calibri"/>
              </a:rPr>
              <a:t>la</a:t>
            </a:r>
            <a:r>
              <a:rPr sz="1400" spc="-25" dirty="0">
                <a:solidFill>
                  <a:srgbClr val="002060"/>
                </a:solidFill>
                <a:latin typeface="+mj-lt"/>
                <a:cs typeface="Calibri"/>
              </a:rPr>
              <a:t> </a:t>
            </a:r>
            <a:r>
              <a:rPr lang="fr-FR" sz="1400" spc="-10" dirty="0">
                <a:solidFill>
                  <a:srgbClr val="002060"/>
                </a:solidFill>
                <a:latin typeface="+mj-lt"/>
                <a:cs typeface="Calibri"/>
              </a:rPr>
              <a:t>Ligue</a:t>
            </a:r>
            <a:r>
              <a:rPr sz="1400" spc="-15" dirty="0">
                <a:solidFill>
                  <a:srgbClr val="002060"/>
                </a:solidFill>
                <a:latin typeface="+mj-lt"/>
                <a:cs typeface="Calibri"/>
              </a:rPr>
              <a:t> </a:t>
            </a:r>
            <a:r>
              <a:rPr lang="fr-FR" sz="1400" spc="-15" dirty="0">
                <a:solidFill>
                  <a:srgbClr val="002060"/>
                </a:solidFill>
                <a:latin typeface="+mj-lt"/>
                <a:cs typeface="Calibri"/>
              </a:rPr>
              <a:t>la parité. </a:t>
            </a:r>
          </a:p>
          <a:p>
            <a:pPr marR="2540" algn="just">
              <a:lnSpc>
                <a:spcPct val="86300"/>
              </a:lnSpc>
              <a:spcBef>
                <a:spcPts val="278"/>
              </a:spcBef>
            </a:pPr>
            <a:endParaRPr lang="fr-FR" sz="1400" b="1" spc="-15" dirty="0">
              <a:solidFill>
                <a:srgbClr val="002060"/>
              </a:solidFill>
              <a:latin typeface="+mj-lt"/>
              <a:cs typeface="Calibri"/>
            </a:endParaRPr>
          </a:p>
          <a:p>
            <a:pPr marR="2540" algn="just">
              <a:lnSpc>
                <a:spcPct val="86300"/>
              </a:lnSpc>
              <a:spcBef>
                <a:spcPts val="278"/>
              </a:spcBef>
            </a:pPr>
            <a:r>
              <a:rPr lang="fr-FR" sz="1400" b="1" spc="-13" dirty="0">
                <a:solidFill>
                  <a:srgbClr val="FF0000"/>
                </a:solidFill>
                <a:latin typeface="+mj-lt"/>
                <a:cs typeface="Calibri"/>
              </a:rPr>
              <a:t>Voir articles 5 et 10 des statuts.</a:t>
            </a:r>
          </a:p>
          <a:p>
            <a:pPr marR="2540" algn="just">
              <a:lnSpc>
                <a:spcPct val="86300"/>
              </a:lnSpc>
              <a:spcBef>
                <a:spcPts val="278"/>
              </a:spcBef>
            </a:pPr>
            <a:endParaRPr lang="fr-FR" sz="1400" b="1" spc="-13" dirty="0">
              <a:solidFill>
                <a:srgbClr val="FF0000"/>
              </a:solidFill>
              <a:latin typeface="+mj-lt"/>
              <a:cs typeface="Calibri"/>
            </a:endParaRPr>
          </a:p>
          <a:p>
            <a:pPr marR="2540" algn="just">
              <a:lnSpc>
                <a:spcPct val="86300"/>
              </a:lnSpc>
              <a:spcBef>
                <a:spcPts val="278"/>
              </a:spcBef>
            </a:pPr>
            <a:endParaRPr lang="fr-FR" sz="1400" b="1" spc="-13" dirty="0">
              <a:solidFill>
                <a:srgbClr val="FF0000"/>
              </a:solidFill>
              <a:latin typeface="+mj-lt"/>
              <a:cs typeface="Calibri"/>
            </a:endParaRPr>
          </a:p>
          <a:p>
            <a:pPr marR="2540" algn="just">
              <a:lnSpc>
                <a:spcPct val="86300"/>
              </a:lnSpc>
              <a:spcBef>
                <a:spcPts val="278"/>
              </a:spcBef>
            </a:pPr>
            <a:endParaRPr lang="fr-FR" sz="1400" b="1" spc="-13" dirty="0">
              <a:solidFill>
                <a:srgbClr val="FF0000"/>
              </a:solidFill>
              <a:latin typeface="+mj-lt"/>
              <a:cs typeface="Calibri"/>
            </a:endParaRPr>
          </a:p>
          <a:p>
            <a:pPr marR="2540" algn="just">
              <a:lnSpc>
                <a:spcPct val="86300"/>
              </a:lnSpc>
              <a:spcBef>
                <a:spcPts val="278"/>
              </a:spcBef>
            </a:pPr>
            <a:endParaRPr lang="fr-FR" sz="1400" b="1" spc="-13" dirty="0">
              <a:solidFill>
                <a:srgbClr val="FF0000"/>
              </a:solidFill>
              <a:latin typeface="+mj-lt"/>
              <a:cs typeface="Calibri"/>
            </a:endParaRPr>
          </a:p>
          <a:p>
            <a:pPr marR="2540" algn="just">
              <a:lnSpc>
                <a:spcPct val="86300"/>
              </a:lnSpc>
              <a:spcBef>
                <a:spcPts val="278"/>
              </a:spcBef>
            </a:pPr>
            <a:endParaRPr lang="fr-FR" sz="1400" b="1" spc="-13" dirty="0">
              <a:solidFill>
                <a:srgbClr val="FF0000"/>
              </a:solidFill>
              <a:latin typeface="+mj-lt"/>
              <a:cs typeface="Calibri"/>
            </a:endParaRPr>
          </a:p>
          <a:p>
            <a:pPr marR="2540" algn="just">
              <a:lnSpc>
                <a:spcPct val="86300"/>
              </a:lnSpc>
              <a:spcBef>
                <a:spcPts val="278"/>
              </a:spcBef>
            </a:pPr>
            <a:endParaRPr lang="fr-FR" sz="1400" b="1" spc="-13" dirty="0">
              <a:solidFill>
                <a:srgbClr val="FF0000"/>
              </a:solidFill>
              <a:latin typeface="+mj-lt"/>
              <a:cs typeface="Calibri"/>
            </a:endParaRPr>
          </a:p>
          <a:p>
            <a:pPr marR="2540" algn="ctr">
              <a:lnSpc>
                <a:spcPct val="86300"/>
              </a:lnSpc>
              <a:spcBef>
                <a:spcPts val="278"/>
              </a:spcBef>
            </a:pPr>
            <a:r>
              <a:rPr lang="fr-FR" sz="2000" b="1" dirty="0">
                <a:solidFill>
                  <a:srgbClr val="002060"/>
                </a:solidFill>
                <a:latin typeface="Calibri"/>
                <a:cs typeface="Calibri"/>
              </a:rPr>
              <a:t>SI ELLES LE SOUHAITENT, LES LIGUES PEUVENT ADOPTER ET FAIRE APPROUVER LA PARITE AU SEIN DE LEURS INSTANCES DIRIGEANTES DÈS 2024.</a:t>
            </a:r>
            <a:endParaRPr lang="fr-FR" sz="2000" b="1" dirty="0">
              <a:solidFill>
                <a:srgbClr val="002060"/>
              </a:solidFill>
              <a:latin typeface="+mj-lt"/>
              <a:cs typeface="Calibri"/>
            </a:endParaRPr>
          </a:p>
        </p:txBody>
      </p:sp>
      <p:grpSp>
        <p:nvGrpSpPr>
          <p:cNvPr id="64" name="object 6">
            <a:extLst>
              <a:ext uri="{FF2B5EF4-FFF2-40B4-BE49-F238E27FC236}">
                <a16:creationId xmlns:a16="http://schemas.microsoft.com/office/drawing/2014/main" id="{9869C25B-2DBF-7C9B-AD9A-D6BC342DBF65}"/>
              </a:ext>
            </a:extLst>
          </p:cNvPr>
          <p:cNvGrpSpPr/>
          <p:nvPr/>
        </p:nvGrpSpPr>
        <p:grpSpPr>
          <a:xfrm>
            <a:off x="2970683" y="2574685"/>
            <a:ext cx="2816543" cy="635635"/>
            <a:chOff x="1606221" y="6920483"/>
            <a:chExt cx="5633085" cy="1271270"/>
          </a:xfrm>
        </p:grpSpPr>
        <p:sp>
          <p:nvSpPr>
            <p:cNvPr id="65" name="object 7">
              <a:extLst>
                <a:ext uri="{FF2B5EF4-FFF2-40B4-BE49-F238E27FC236}">
                  <a16:creationId xmlns:a16="http://schemas.microsoft.com/office/drawing/2014/main" id="{3DDD03CB-8BAE-5193-823F-BC0D177E4C14}"/>
                </a:ext>
              </a:extLst>
            </p:cNvPr>
            <p:cNvSpPr/>
            <p:nvPr/>
          </p:nvSpPr>
          <p:spPr>
            <a:xfrm>
              <a:off x="4258057" y="6920483"/>
              <a:ext cx="631190" cy="1260475"/>
            </a:xfrm>
            <a:custGeom>
              <a:avLst/>
              <a:gdLst/>
              <a:ahLst/>
              <a:cxnLst/>
              <a:rect l="l" t="t" r="r" b="b"/>
              <a:pathLst>
                <a:path w="631189" h="1260475">
                  <a:moveTo>
                    <a:pt x="30035" y="0"/>
                  </a:moveTo>
                  <a:lnTo>
                    <a:pt x="30035" y="630186"/>
                  </a:lnTo>
                  <a:lnTo>
                    <a:pt x="0" y="1259573"/>
                  </a:lnTo>
                  <a:lnTo>
                    <a:pt x="50076" y="1260017"/>
                  </a:lnTo>
                  <a:lnTo>
                    <a:pt x="99535" y="1256148"/>
                  </a:lnTo>
                  <a:lnTo>
                    <a:pt x="148158" y="1248086"/>
                  </a:lnTo>
                  <a:lnTo>
                    <a:pt x="195725" y="1235951"/>
                  </a:lnTo>
                  <a:lnTo>
                    <a:pt x="242017" y="1219864"/>
                  </a:lnTo>
                  <a:lnTo>
                    <a:pt x="286816" y="1199944"/>
                  </a:lnTo>
                  <a:lnTo>
                    <a:pt x="329903" y="1176312"/>
                  </a:lnTo>
                  <a:lnTo>
                    <a:pt x="371058" y="1149087"/>
                  </a:lnTo>
                  <a:lnTo>
                    <a:pt x="410062" y="1118390"/>
                  </a:lnTo>
                  <a:lnTo>
                    <a:pt x="446697" y="1084341"/>
                  </a:lnTo>
                  <a:lnTo>
                    <a:pt x="480743" y="1047060"/>
                  </a:lnTo>
                  <a:lnTo>
                    <a:pt x="511982" y="1006667"/>
                  </a:lnTo>
                  <a:lnTo>
                    <a:pt x="540194" y="963282"/>
                  </a:lnTo>
                  <a:lnTo>
                    <a:pt x="563243" y="920908"/>
                  </a:lnTo>
                  <a:lnTo>
                    <a:pt x="582933" y="877202"/>
                  </a:lnTo>
                  <a:lnTo>
                    <a:pt x="599260" y="832370"/>
                  </a:lnTo>
                  <a:lnTo>
                    <a:pt x="612217" y="786620"/>
                  </a:lnTo>
                  <a:lnTo>
                    <a:pt x="621802" y="740158"/>
                  </a:lnTo>
                  <a:lnTo>
                    <a:pt x="628007" y="693194"/>
                  </a:lnTo>
                  <a:lnTo>
                    <a:pt x="630829" y="645933"/>
                  </a:lnTo>
                  <a:lnTo>
                    <a:pt x="630263" y="598583"/>
                  </a:lnTo>
                  <a:lnTo>
                    <a:pt x="626303" y="551352"/>
                  </a:lnTo>
                  <a:lnTo>
                    <a:pt x="618945" y="504446"/>
                  </a:lnTo>
                  <a:lnTo>
                    <a:pt x="608185" y="458074"/>
                  </a:lnTo>
                  <a:lnTo>
                    <a:pt x="594016" y="412442"/>
                  </a:lnTo>
                  <a:lnTo>
                    <a:pt x="576434" y="367759"/>
                  </a:lnTo>
                  <a:lnTo>
                    <a:pt x="555434" y="324230"/>
                  </a:lnTo>
                  <a:lnTo>
                    <a:pt x="529323" y="279421"/>
                  </a:lnTo>
                  <a:lnTo>
                    <a:pt x="500047" y="237442"/>
                  </a:lnTo>
                  <a:lnTo>
                    <a:pt x="467819" y="198423"/>
                  </a:lnTo>
                  <a:lnTo>
                    <a:pt x="432852" y="162497"/>
                  </a:lnTo>
                  <a:lnTo>
                    <a:pt x="395359" y="129794"/>
                  </a:lnTo>
                  <a:lnTo>
                    <a:pt x="355553" y="100447"/>
                  </a:lnTo>
                  <a:lnTo>
                    <a:pt x="313647" y="74586"/>
                  </a:lnTo>
                  <a:lnTo>
                    <a:pt x="269854" y="52343"/>
                  </a:lnTo>
                  <a:lnTo>
                    <a:pt x="224386" y="33850"/>
                  </a:lnTo>
                  <a:lnTo>
                    <a:pt x="177458" y="19237"/>
                  </a:lnTo>
                  <a:lnTo>
                    <a:pt x="129281" y="8637"/>
                  </a:lnTo>
                  <a:lnTo>
                    <a:pt x="80069" y="2181"/>
                  </a:lnTo>
                  <a:lnTo>
                    <a:pt x="30035" y="0"/>
                  </a:lnTo>
                  <a:close/>
                </a:path>
              </a:pathLst>
            </a:custGeom>
            <a:solidFill>
              <a:srgbClr val="ED334E"/>
            </a:solidFill>
          </p:spPr>
          <p:txBody>
            <a:bodyPr wrap="square" lIns="0" tIns="0" rIns="0" bIns="0" rtlCol="0"/>
            <a:lstStyle/>
            <a:p>
              <a:endParaRPr sz="900"/>
            </a:p>
          </p:txBody>
        </p:sp>
        <p:sp>
          <p:nvSpPr>
            <p:cNvPr id="66" name="object 8">
              <a:extLst>
                <a:ext uri="{FF2B5EF4-FFF2-40B4-BE49-F238E27FC236}">
                  <a16:creationId xmlns:a16="http://schemas.microsoft.com/office/drawing/2014/main" id="{026B2291-73D0-D127-C164-52E2F741569E}"/>
                </a:ext>
              </a:extLst>
            </p:cNvPr>
            <p:cNvSpPr/>
            <p:nvPr/>
          </p:nvSpPr>
          <p:spPr>
            <a:xfrm>
              <a:off x="3689616" y="6920483"/>
              <a:ext cx="597535" cy="1260475"/>
            </a:xfrm>
            <a:custGeom>
              <a:avLst/>
              <a:gdLst/>
              <a:ahLst/>
              <a:cxnLst/>
              <a:rect l="l" t="t" r="r" b="b"/>
              <a:pathLst>
                <a:path w="597535" h="1260475">
                  <a:moveTo>
                    <a:pt x="597331" y="0"/>
                  </a:moveTo>
                  <a:lnTo>
                    <a:pt x="550593" y="2107"/>
                  </a:lnTo>
                  <a:lnTo>
                    <a:pt x="504848" y="7886"/>
                  </a:lnTo>
                  <a:lnTo>
                    <a:pt x="460229" y="17198"/>
                  </a:lnTo>
                  <a:lnTo>
                    <a:pt x="416867" y="29903"/>
                  </a:lnTo>
                  <a:lnTo>
                    <a:pt x="374895" y="45862"/>
                  </a:lnTo>
                  <a:lnTo>
                    <a:pt x="334444" y="64937"/>
                  </a:lnTo>
                  <a:lnTo>
                    <a:pt x="295647" y="86987"/>
                  </a:lnTo>
                  <a:lnTo>
                    <a:pt x="258635" y="111874"/>
                  </a:lnTo>
                  <a:lnTo>
                    <a:pt x="223541" y="139458"/>
                  </a:lnTo>
                  <a:lnTo>
                    <a:pt x="190496" y="169601"/>
                  </a:lnTo>
                  <a:lnTo>
                    <a:pt x="159632" y="202162"/>
                  </a:lnTo>
                  <a:lnTo>
                    <a:pt x="131082" y="237004"/>
                  </a:lnTo>
                  <a:lnTo>
                    <a:pt x="104977" y="273986"/>
                  </a:lnTo>
                  <a:lnTo>
                    <a:pt x="81449" y="312969"/>
                  </a:lnTo>
                  <a:lnTo>
                    <a:pt x="60630" y="353814"/>
                  </a:lnTo>
                  <a:lnTo>
                    <a:pt x="42652" y="396383"/>
                  </a:lnTo>
                  <a:lnTo>
                    <a:pt x="27648" y="440535"/>
                  </a:lnTo>
                  <a:lnTo>
                    <a:pt x="15748" y="486132"/>
                  </a:lnTo>
                  <a:lnTo>
                    <a:pt x="7086" y="533035"/>
                  </a:lnTo>
                  <a:lnTo>
                    <a:pt x="1792" y="581103"/>
                  </a:lnTo>
                  <a:lnTo>
                    <a:pt x="0" y="630199"/>
                  </a:lnTo>
                  <a:lnTo>
                    <a:pt x="1797" y="679296"/>
                  </a:lnTo>
                  <a:lnTo>
                    <a:pt x="7096" y="727366"/>
                  </a:lnTo>
                  <a:lnTo>
                    <a:pt x="15764" y="774269"/>
                  </a:lnTo>
                  <a:lnTo>
                    <a:pt x="27668" y="819866"/>
                  </a:lnTo>
                  <a:lnTo>
                    <a:pt x="42677" y="864018"/>
                  </a:lnTo>
                  <a:lnTo>
                    <a:pt x="60659" y="906585"/>
                  </a:lnTo>
                  <a:lnTo>
                    <a:pt x="81482" y="947430"/>
                  </a:lnTo>
                  <a:lnTo>
                    <a:pt x="105014" y="986412"/>
                  </a:lnTo>
                  <a:lnTo>
                    <a:pt x="131123" y="1023392"/>
                  </a:lnTo>
                  <a:lnTo>
                    <a:pt x="159677" y="1058231"/>
                  </a:lnTo>
                  <a:lnTo>
                    <a:pt x="190544" y="1090789"/>
                  </a:lnTo>
                  <a:lnTo>
                    <a:pt x="223591" y="1120929"/>
                  </a:lnTo>
                  <a:lnTo>
                    <a:pt x="258688" y="1148510"/>
                  </a:lnTo>
                  <a:lnTo>
                    <a:pt x="295703" y="1173393"/>
                  </a:lnTo>
                  <a:lnTo>
                    <a:pt x="334502" y="1195439"/>
                  </a:lnTo>
                  <a:lnTo>
                    <a:pt x="374954" y="1214509"/>
                  </a:lnTo>
                  <a:lnTo>
                    <a:pt x="416928" y="1230464"/>
                  </a:lnTo>
                  <a:lnTo>
                    <a:pt x="460291" y="1243165"/>
                  </a:lnTo>
                  <a:lnTo>
                    <a:pt x="504911" y="1252472"/>
                  </a:lnTo>
                  <a:lnTo>
                    <a:pt x="550656" y="1258246"/>
                  </a:lnTo>
                  <a:lnTo>
                    <a:pt x="597395" y="1260347"/>
                  </a:lnTo>
                  <a:lnTo>
                    <a:pt x="597331" y="0"/>
                  </a:lnTo>
                  <a:close/>
                </a:path>
              </a:pathLst>
            </a:custGeom>
            <a:solidFill>
              <a:srgbClr val="FC678D"/>
            </a:solidFill>
          </p:spPr>
          <p:txBody>
            <a:bodyPr wrap="square" lIns="0" tIns="0" rIns="0" bIns="0" rtlCol="0"/>
            <a:lstStyle/>
            <a:p>
              <a:endParaRPr sz="900"/>
            </a:p>
          </p:txBody>
        </p:sp>
        <p:sp>
          <p:nvSpPr>
            <p:cNvPr id="67" name="object 9">
              <a:extLst>
                <a:ext uri="{FF2B5EF4-FFF2-40B4-BE49-F238E27FC236}">
                  <a16:creationId xmlns:a16="http://schemas.microsoft.com/office/drawing/2014/main" id="{2B9CCDAC-4F9B-F946-DAA7-8BD23E353797}"/>
                </a:ext>
              </a:extLst>
            </p:cNvPr>
            <p:cNvSpPr/>
            <p:nvPr/>
          </p:nvSpPr>
          <p:spPr>
            <a:xfrm>
              <a:off x="4287015" y="6920487"/>
              <a:ext cx="1905" cy="629920"/>
            </a:xfrm>
            <a:custGeom>
              <a:avLst/>
              <a:gdLst/>
              <a:ahLst/>
              <a:cxnLst/>
              <a:rect l="l" t="t" r="r" b="b"/>
              <a:pathLst>
                <a:path w="1904" h="629920">
                  <a:moveTo>
                    <a:pt x="1524" y="0"/>
                  </a:moveTo>
                  <a:lnTo>
                    <a:pt x="0" y="0"/>
                  </a:lnTo>
                  <a:lnTo>
                    <a:pt x="0" y="629399"/>
                  </a:lnTo>
                  <a:lnTo>
                    <a:pt x="1524" y="0"/>
                  </a:lnTo>
                  <a:close/>
                </a:path>
              </a:pathLst>
            </a:custGeom>
            <a:solidFill>
              <a:srgbClr val="FF95C2"/>
            </a:solidFill>
          </p:spPr>
          <p:txBody>
            <a:bodyPr wrap="square" lIns="0" tIns="0" rIns="0" bIns="0" rtlCol="0"/>
            <a:lstStyle/>
            <a:p>
              <a:endParaRPr sz="900"/>
            </a:p>
          </p:txBody>
        </p:sp>
        <p:sp>
          <p:nvSpPr>
            <p:cNvPr id="68" name="object 10">
              <a:extLst>
                <a:ext uri="{FF2B5EF4-FFF2-40B4-BE49-F238E27FC236}">
                  <a16:creationId xmlns:a16="http://schemas.microsoft.com/office/drawing/2014/main" id="{C1E073A9-0AAB-6B96-EF05-CC7AED592DAC}"/>
                </a:ext>
              </a:extLst>
            </p:cNvPr>
            <p:cNvSpPr/>
            <p:nvPr/>
          </p:nvSpPr>
          <p:spPr>
            <a:xfrm>
              <a:off x="1784032" y="7254627"/>
              <a:ext cx="633095" cy="563880"/>
            </a:xfrm>
            <a:custGeom>
              <a:avLst/>
              <a:gdLst/>
              <a:ahLst/>
              <a:cxnLst/>
              <a:rect l="l" t="t" r="r" b="b"/>
              <a:pathLst>
                <a:path w="633094" h="563879">
                  <a:moveTo>
                    <a:pt x="270948" y="563286"/>
                  </a:moveTo>
                  <a:lnTo>
                    <a:pt x="144305" y="537850"/>
                  </a:lnTo>
                  <a:lnTo>
                    <a:pt x="66969" y="460479"/>
                  </a:lnTo>
                  <a:lnTo>
                    <a:pt x="40740" y="372015"/>
                  </a:lnTo>
                  <a:lnTo>
                    <a:pt x="25021" y="311654"/>
                  </a:lnTo>
                  <a:lnTo>
                    <a:pt x="13533" y="251610"/>
                  </a:lnTo>
                  <a:lnTo>
                    <a:pt x="0" y="164098"/>
                  </a:lnTo>
                  <a:lnTo>
                    <a:pt x="49356" y="61830"/>
                  </a:lnTo>
                  <a:lnTo>
                    <a:pt x="438516" y="0"/>
                  </a:lnTo>
                  <a:lnTo>
                    <a:pt x="448778" y="37027"/>
                  </a:lnTo>
                  <a:lnTo>
                    <a:pt x="475962" y="125338"/>
                  </a:lnTo>
                  <a:lnTo>
                    <a:pt x="514665" y="230778"/>
                  </a:lnTo>
                  <a:lnTo>
                    <a:pt x="559483" y="319192"/>
                  </a:lnTo>
                  <a:lnTo>
                    <a:pt x="605264" y="388107"/>
                  </a:lnTo>
                  <a:lnTo>
                    <a:pt x="627533" y="427252"/>
                  </a:lnTo>
                  <a:lnTo>
                    <a:pt x="626768" y="474450"/>
                  </a:lnTo>
                  <a:lnTo>
                    <a:pt x="584003" y="506975"/>
                  </a:lnTo>
                  <a:lnTo>
                    <a:pt x="441469" y="554725"/>
                  </a:lnTo>
                  <a:lnTo>
                    <a:pt x="389227" y="560881"/>
                  </a:lnTo>
                  <a:lnTo>
                    <a:pt x="270948" y="563286"/>
                  </a:lnTo>
                  <a:close/>
                </a:path>
              </a:pathLst>
            </a:custGeom>
            <a:solidFill>
              <a:srgbClr val="632E17"/>
            </a:solidFill>
          </p:spPr>
          <p:txBody>
            <a:bodyPr wrap="square" lIns="0" tIns="0" rIns="0" bIns="0" rtlCol="0"/>
            <a:lstStyle/>
            <a:p>
              <a:endParaRPr sz="900"/>
            </a:p>
          </p:txBody>
        </p:sp>
        <p:sp>
          <p:nvSpPr>
            <p:cNvPr id="69" name="object 11">
              <a:extLst>
                <a:ext uri="{FF2B5EF4-FFF2-40B4-BE49-F238E27FC236}">
                  <a16:creationId xmlns:a16="http://schemas.microsoft.com/office/drawing/2014/main" id="{EA00F15D-2AFB-7E86-CC53-257540FCCB08}"/>
                </a:ext>
              </a:extLst>
            </p:cNvPr>
            <p:cNvSpPr/>
            <p:nvPr/>
          </p:nvSpPr>
          <p:spPr>
            <a:xfrm>
              <a:off x="1606221" y="7669647"/>
              <a:ext cx="922019" cy="521970"/>
            </a:xfrm>
            <a:custGeom>
              <a:avLst/>
              <a:gdLst/>
              <a:ahLst/>
              <a:cxnLst/>
              <a:rect l="l" t="t" r="r" b="b"/>
              <a:pathLst>
                <a:path w="922019" h="521970">
                  <a:moveTo>
                    <a:pt x="921433" y="521709"/>
                  </a:moveTo>
                  <a:lnTo>
                    <a:pt x="0" y="521709"/>
                  </a:lnTo>
                  <a:lnTo>
                    <a:pt x="5089" y="462271"/>
                  </a:lnTo>
                  <a:lnTo>
                    <a:pt x="17025" y="329308"/>
                  </a:lnTo>
                  <a:lnTo>
                    <a:pt x="30810" y="190851"/>
                  </a:lnTo>
                  <a:lnTo>
                    <a:pt x="41447" y="114928"/>
                  </a:lnTo>
                  <a:lnTo>
                    <a:pt x="63656" y="79428"/>
                  </a:lnTo>
                  <a:lnTo>
                    <a:pt x="320661" y="0"/>
                  </a:lnTo>
                  <a:lnTo>
                    <a:pt x="460716" y="49114"/>
                  </a:lnTo>
                  <a:lnTo>
                    <a:pt x="600719" y="0"/>
                  </a:lnTo>
                  <a:lnTo>
                    <a:pt x="840490" y="69852"/>
                  </a:lnTo>
                  <a:lnTo>
                    <a:pt x="869632" y="95522"/>
                  </a:lnTo>
                  <a:lnTo>
                    <a:pt x="886180" y="137769"/>
                  </a:lnTo>
                  <a:lnTo>
                    <a:pt x="892563" y="187755"/>
                  </a:lnTo>
                  <a:lnTo>
                    <a:pt x="903018" y="303023"/>
                  </a:lnTo>
                  <a:lnTo>
                    <a:pt x="921433" y="521709"/>
                  </a:lnTo>
                  <a:close/>
                </a:path>
              </a:pathLst>
            </a:custGeom>
            <a:solidFill>
              <a:srgbClr val="152A45"/>
            </a:solidFill>
          </p:spPr>
          <p:txBody>
            <a:bodyPr wrap="square" lIns="0" tIns="0" rIns="0" bIns="0" rtlCol="0"/>
            <a:lstStyle/>
            <a:p>
              <a:endParaRPr sz="900"/>
            </a:p>
          </p:txBody>
        </p:sp>
        <p:sp>
          <p:nvSpPr>
            <p:cNvPr id="70" name="object 12">
              <a:extLst>
                <a:ext uri="{FF2B5EF4-FFF2-40B4-BE49-F238E27FC236}">
                  <a16:creationId xmlns:a16="http://schemas.microsoft.com/office/drawing/2014/main" id="{72164D8D-11C5-3858-5659-9B1100B22D5F}"/>
                </a:ext>
              </a:extLst>
            </p:cNvPr>
            <p:cNvSpPr/>
            <p:nvPr/>
          </p:nvSpPr>
          <p:spPr>
            <a:xfrm>
              <a:off x="1869194" y="7679361"/>
              <a:ext cx="376555" cy="512445"/>
            </a:xfrm>
            <a:custGeom>
              <a:avLst/>
              <a:gdLst/>
              <a:ahLst/>
              <a:cxnLst/>
              <a:rect l="l" t="t" r="r" b="b"/>
              <a:pathLst>
                <a:path w="376555" h="512445">
                  <a:moveTo>
                    <a:pt x="287809" y="511995"/>
                  </a:moveTo>
                  <a:lnTo>
                    <a:pt x="99557" y="511995"/>
                  </a:lnTo>
                  <a:lnTo>
                    <a:pt x="0" y="4747"/>
                  </a:lnTo>
                  <a:lnTo>
                    <a:pt x="199114" y="39892"/>
                  </a:lnTo>
                  <a:lnTo>
                    <a:pt x="376557" y="0"/>
                  </a:lnTo>
                  <a:lnTo>
                    <a:pt x="287809" y="511995"/>
                  </a:lnTo>
                  <a:close/>
                </a:path>
              </a:pathLst>
            </a:custGeom>
            <a:solidFill>
              <a:srgbClr val="D1E3F0"/>
            </a:solidFill>
          </p:spPr>
          <p:txBody>
            <a:bodyPr wrap="square" lIns="0" tIns="0" rIns="0" bIns="0" rtlCol="0"/>
            <a:lstStyle/>
            <a:p>
              <a:endParaRPr sz="900"/>
            </a:p>
          </p:txBody>
        </p:sp>
        <p:pic>
          <p:nvPicPr>
            <p:cNvPr id="71" name="object 13">
              <a:extLst>
                <a:ext uri="{FF2B5EF4-FFF2-40B4-BE49-F238E27FC236}">
                  <a16:creationId xmlns:a16="http://schemas.microsoft.com/office/drawing/2014/main" id="{7D10A899-E88F-E248-FB2D-B5A709187203}"/>
                </a:ext>
              </a:extLst>
            </p:cNvPr>
            <p:cNvPicPr/>
            <p:nvPr/>
          </p:nvPicPr>
          <p:blipFill>
            <a:blip r:embed="rId2" cstate="print"/>
            <a:stretch>
              <a:fillRect/>
            </a:stretch>
          </p:blipFill>
          <p:spPr>
            <a:xfrm>
              <a:off x="1948766" y="7467949"/>
              <a:ext cx="239085" cy="237770"/>
            </a:xfrm>
            <a:prstGeom prst="rect">
              <a:avLst/>
            </a:prstGeom>
          </p:spPr>
        </p:pic>
        <p:sp>
          <p:nvSpPr>
            <p:cNvPr id="72" name="object 14">
              <a:extLst>
                <a:ext uri="{FF2B5EF4-FFF2-40B4-BE49-F238E27FC236}">
                  <a16:creationId xmlns:a16="http://schemas.microsoft.com/office/drawing/2014/main" id="{849F97C5-898F-36B0-515E-B4430FC41E6C}"/>
                </a:ext>
              </a:extLst>
            </p:cNvPr>
            <p:cNvSpPr/>
            <p:nvPr/>
          </p:nvSpPr>
          <p:spPr>
            <a:xfrm>
              <a:off x="1879541" y="7055166"/>
              <a:ext cx="377825" cy="567690"/>
            </a:xfrm>
            <a:custGeom>
              <a:avLst/>
              <a:gdLst/>
              <a:ahLst/>
              <a:cxnLst/>
              <a:rect l="l" t="t" r="r" b="b"/>
              <a:pathLst>
                <a:path w="377825" h="567690">
                  <a:moveTo>
                    <a:pt x="188925" y="567495"/>
                  </a:moveTo>
                  <a:lnTo>
                    <a:pt x="134453" y="544629"/>
                  </a:lnTo>
                  <a:lnTo>
                    <a:pt x="100100" y="520965"/>
                  </a:lnTo>
                  <a:lnTo>
                    <a:pt x="68921" y="494021"/>
                  </a:lnTo>
                  <a:lnTo>
                    <a:pt x="32101" y="438705"/>
                  </a:lnTo>
                  <a:lnTo>
                    <a:pt x="20565" y="381450"/>
                  </a:lnTo>
                  <a:lnTo>
                    <a:pt x="11437" y="326928"/>
                  </a:lnTo>
                  <a:lnTo>
                    <a:pt x="5087" y="282658"/>
                  </a:lnTo>
                  <a:lnTo>
                    <a:pt x="0" y="214051"/>
                  </a:lnTo>
                  <a:lnTo>
                    <a:pt x="3229" y="170367"/>
                  </a:lnTo>
                  <a:lnTo>
                    <a:pt x="12625" y="127338"/>
                  </a:lnTo>
                  <a:lnTo>
                    <a:pt x="29240" y="87192"/>
                  </a:lnTo>
                  <a:lnTo>
                    <a:pt x="54126" y="52157"/>
                  </a:lnTo>
                  <a:lnTo>
                    <a:pt x="88334" y="24461"/>
                  </a:lnTo>
                  <a:lnTo>
                    <a:pt x="132917" y="6333"/>
                  </a:lnTo>
                  <a:lnTo>
                    <a:pt x="188925" y="0"/>
                  </a:lnTo>
                  <a:lnTo>
                    <a:pt x="241799" y="9153"/>
                  </a:lnTo>
                  <a:lnTo>
                    <a:pt x="284911" y="28606"/>
                  </a:lnTo>
                  <a:lnTo>
                    <a:pt x="318927" y="56474"/>
                  </a:lnTo>
                  <a:lnTo>
                    <a:pt x="344516" y="90876"/>
                  </a:lnTo>
                  <a:lnTo>
                    <a:pt x="362347" y="129928"/>
                  </a:lnTo>
                  <a:lnTo>
                    <a:pt x="373086" y="171748"/>
                  </a:lnTo>
                  <a:lnTo>
                    <a:pt x="377403" y="214454"/>
                  </a:lnTo>
                  <a:lnTo>
                    <a:pt x="375964" y="256161"/>
                  </a:lnTo>
                  <a:lnTo>
                    <a:pt x="366387" y="326928"/>
                  </a:lnTo>
                  <a:lnTo>
                    <a:pt x="357255" y="381450"/>
                  </a:lnTo>
                  <a:lnTo>
                    <a:pt x="345696" y="438705"/>
                  </a:lnTo>
                  <a:lnTo>
                    <a:pt x="308896" y="494021"/>
                  </a:lnTo>
                  <a:lnTo>
                    <a:pt x="277705" y="520965"/>
                  </a:lnTo>
                  <a:lnTo>
                    <a:pt x="243344" y="544629"/>
                  </a:lnTo>
                  <a:lnTo>
                    <a:pt x="204072" y="564314"/>
                  </a:lnTo>
                  <a:lnTo>
                    <a:pt x="188925" y="567495"/>
                  </a:lnTo>
                  <a:close/>
                </a:path>
              </a:pathLst>
            </a:custGeom>
            <a:solidFill>
              <a:srgbClr val="F8B57B"/>
            </a:solidFill>
          </p:spPr>
          <p:txBody>
            <a:bodyPr wrap="square" lIns="0" tIns="0" rIns="0" bIns="0" rtlCol="0"/>
            <a:lstStyle/>
            <a:p>
              <a:endParaRPr sz="900"/>
            </a:p>
          </p:txBody>
        </p:sp>
        <p:pic>
          <p:nvPicPr>
            <p:cNvPr id="73" name="object 15">
              <a:extLst>
                <a:ext uri="{FF2B5EF4-FFF2-40B4-BE49-F238E27FC236}">
                  <a16:creationId xmlns:a16="http://schemas.microsoft.com/office/drawing/2014/main" id="{37C746F3-511F-E07B-9A9D-746F201B14E2}"/>
                </a:ext>
              </a:extLst>
            </p:cNvPr>
            <p:cNvPicPr/>
            <p:nvPr/>
          </p:nvPicPr>
          <p:blipFill>
            <a:blip r:embed="rId3" cstate="print"/>
            <a:stretch>
              <a:fillRect/>
            </a:stretch>
          </p:blipFill>
          <p:spPr>
            <a:xfrm>
              <a:off x="1831121" y="7268795"/>
              <a:ext cx="64649" cy="145916"/>
            </a:xfrm>
            <a:prstGeom prst="rect">
              <a:avLst/>
            </a:prstGeom>
          </p:spPr>
        </p:pic>
        <p:pic>
          <p:nvPicPr>
            <p:cNvPr id="74" name="object 16">
              <a:extLst>
                <a:ext uri="{FF2B5EF4-FFF2-40B4-BE49-F238E27FC236}">
                  <a16:creationId xmlns:a16="http://schemas.microsoft.com/office/drawing/2014/main" id="{BEEFDE79-63AB-2E86-35C1-C39DED3FE77E}"/>
                </a:ext>
              </a:extLst>
            </p:cNvPr>
            <p:cNvPicPr/>
            <p:nvPr/>
          </p:nvPicPr>
          <p:blipFill>
            <a:blip r:embed="rId4" cstate="print"/>
            <a:stretch>
              <a:fillRect/>
            </a:stretch>
          </p:blipFill>
          <p:spPr>
            <a:xfrm>
              <a:off x="2239950" y="7268795"/>
              <a:ext cx="64701" cy="145916"/>
            </a:xfrm>
            <a:prstGeom prst="rect">
              <a:avLst/>
            </a:prstGeom>
          </p:spPr>
        </p:pic>
        <p:sp>
          <p:nvSpPr>
            <p:cNvPr id="75" name="object 17">
              <a:extLst>
                <a:ext uri="{FF2B5EF4-FFF2-40B4-BE49-F238E27FC236}">
                  <a16:creationId xmlns:a16="http://schemas.microsoft.com/office/drawing/2014/main" id="{6BD3A349-3C39-D4E3-1797-CC48F9B1EEBD}"/>
                </a:ext>
              </a:extLst>
            </p:cNvPr>
            <p:cNvSpPr/>
            <p:nvPr/>
          </p:nvSpPr>
          <p:spPr>
            <a:xfrm>
              <a:off x="1869186" y="7626844"/>
              <a:ext cx="376555" cy="281305"/>
            </a:xfrm>
            <a:custGeom>
              <a:avLst/>
              <a:gdLst/>
              <a:ahLst/>
              <a:cxnLst/>
              <a:rect l="l" t="t" r="r" b="b"/>
              <a:pathLst>
                <a:path w="376555" h="281304">
                  <a:moveTo>
                    <a:pt x="376555" y="52527"/>
                  </a:moveTo>
                  <a:lnTo>
                    <a:pt x="358978" y="35941"/>
                  </a:lnTo>
                  <a:lnTo>
                    <a:pt x="344589" y="21920"/>
                  </a:lnTo>
                  <a:lnTo>
                    <a:pt x="333209" y="10071"/>
                  </a:lnTo>
                  <a:lnTo>
                    <a:pt x="326644" y="2997"/>
                  </a:lnTo>
                  <a:lnTo>
                    <a:pt x="321424" y="0"/>
                  </a:lnTo>
                  <a:lnTo>
                    <a:pt x="314794" y="469"/>
                  </a:lnTo>
                  <a:lnTo>
                    <a:pt x="304050" y="3848"/>
                  </a:lnTo>
                  <a:lnTo>
                    <a:pt x="296392" y="11684"/>
                  </a:lnTo>
                  <a:lnTo>
                    <a:pt x="282905" y="22110"/>
                  </a:lnTo>
                  <a:lnTo>
                    <a:pt x="253758" y="42164"/>
                  </a:lnTo>
                  <a:lnTo>
                    <a:pt x="199110" y="78879"/>
                  </a:lnTo>
                  <a:lnTo>
                    <a:pt x="144437" y="42164"/>
                  </a:lnTo>
                  <a:lnTo>
                    <a:pt x="115277" y="22110"/>
                  </a:lnTo>
                  <a:lnTo>
                    <a:pt x="101790" y="11684"/>
                  </a:lnTo>
                  <a:lnTo>
                    <a:pt x="94132" y="3848"/>
                  </a:lnTo>
                  <a:lnTo>
                    <a:pt x="83375" y="469"/>
                  </a:lnTo>
                  <a:lnTo>
                    <a:pt x="76758" y="0"/>
                  </a:lnTo>
                  <a:lnTo>
                    <a:pt x="71539" y="2997"/>
                  </a:lnTo>
                  <a:lnTo>
                    <a:pt x="64973" y="10071"/>
                  </a:lnTo>
                  <a:lnTo>
                    <a:pt x="50228" y="22669"/>
                  </a:lnTo>
                  <a:lnTo>
                    <a:pt x="28409" y="38315"/>
                  </a:lnTo>
                  <a:lnTo>
                    <a:pt x="8623" y="51638"/>
                  </a:lnTo>
                  <a:lnTo>
                    <a:pt x="0" y="57277"/>
                  </a:lnTo>
                  <a:lnTo>
                    <a:pt x="47142" y="267157"/>
                  </a:lnTo>
                  <a:lnTo>
                    <a:pt x="106908" y="203644"/>
                  </a:lnTo>
                  <a:lnTo>
                    <a:pt x="142671" y="165087"/>
                  </a:lnTo>
                  <a:lnTo>
                    <a:pt x="168656" y="135851"/>
                  </a:lnTo>
                  <a:lnTo>
                    <a:pt x="199110" y="100279"/>
                  </a:lnTo>
                  <a:lnTo>
                    <a:pt x="229158" y="136067"/>
                  </a:lnTo>
                  <a:lnTo>
                    <a:pt x="252349" y="166814"/>
                  </a:lnTo>
                  <a:lnTo>
                    <a:pt x="280543" y="209473"/>
                  </a:lnTo>
                  <a:lnTo>
                    <a:pt x="325615" y="280962"/>
                  </a:lnTo>
                  <a:lnTo>
                    <a:pt x="376555" y="52527"/>
                  </a:lnTo>
                  <a:close/>
                </a:path>
              </a:pathLst>
            </a:custGeom>
            <a:solidFill>
              <a:srgbClr val="FFFFFF"/>
            </a:solidFill>
          </p:spPr>
          <p:txBody>
            <a:bodyPr wrap="square" lIns="0" tIns="0" rIns="0" bIns="0" rtlCol="0"/>
            <a:lstStyle/>
            <a:p>
              <a:endParaRPr sz="900"/>
            </a:p>
          </p:txBody>
        </p:sp>
        <p:sp>
          <p:nvSpPr>
            <p:cNvPr id="76" name="object 18">
              <a:extLst>
                <a:ext uri="{FF2B5EF4-FFF2-40B4-BE49-F238E27FC236}">
                  <a16:creationId xmlns:a16="http://schemas.microsoft.com/office/drawing/2014/main" id="{1CFF01B8-8F79-18BB-588C-B11CABB91CF9}"/>
                </a:ext>
              </a:extLst>
            </p:cNvPr>
            <p:cNvSpPr/>
            <p:nvPr/>
          </p:nvSpPr>
          <p:spPr>
            <a:xfrm>
              <a:off x="1770951" y="7679372"/>
              <a:ext cx="572770" cy="512445"/>
            </a:xfrm>
            <a:custGeom>
              <a:avLst/>
              <a:gdLst/>
              <a:ahLst/>
              <a:cxnLst/>
              <a:rect l="l" t="t" r="r" b="b"/>
              <a:pathLst>
                <a:path w="572769" h="512445">
                  <a:moveTo>
                    <a:pt x="211924" y="511987"/>
                  </a:moveTo>
                  <a:lnTo>
                    <a:pt x="98234" y="4140"/>
                  </a:lnTo>
                  <a:lnTo>
                    <a:pt x="60845" y="13525"/>
                  </a:lnTo>
                  <a:lnTo>
                    <a:pt x="0" y="152577"/>
                  </a:lnTo>
                  <a:lnTo>
                    <a:pt x="65328" y="179590"/>
                  </a:lnTo>
                  <a:lnTo>
                    <a:pt x="0" y="232206"/>
                  </a:lnTo>
                  <a:lnTo>
                    <a:pt x="161036" y="511987"/>
                  </a:lnTo>
                  <a:lnTo>
                    <a:pt x="211924" y="511987"/>
                  </a:lnTo>
                  <a:close/>
                </a:path>
                <a:path w="572769" h="512445">
                  <a:moveTo>
                    <a:pt x="572554" y="152577"/>
                  </a:moveTo>
                  <a:lnTo>
                    <a:pt x="512178" y="9385"/>
                  </a:lnTo>
                  <a:lnTo>
                    <a:pt x="474789" y="0"/>
                  </a:lnTo>
                  <a:lnTo>
                    <a:pt x="360629" y="511987"/>
                  </a:lnTo>
                  <a:lnTo>
                    <a:pt x="411518" y="511987"/>
                  </a:lnTo>
                  <a:lnTo>
                    <a:pt x="572554" y="232194"/>
                  </a:lnTo>
                  <a:lnTo>
                    <a:pt x="507225" y="179590"/>
                  </a:lnTo>
                  <a:lnTo>
                    <a:pt x="572554" y="152577"/>
                  </a:lnTo>
                  <a:close/>
                </a:path>
              </a:pathLst>
            </a:custGeom>
            <a:solidFill>
              <a:srgbClr val="1D3652"/>
            </a:solidFill>
          </p:spPr>
          <p:txBody>
            <a:bodyPr wrap="square" lIns="0" tIns="0" rIns="0" bIns="0" rtlCol="0"/>
            <a:lstStyle/>
            <a:p>
              <a:endParaRPr sz="900"/>
            </a:p>
          </p:txBody>
        </p:sp>
        <p:sp>
          <p:nvSpPr>
            <p:cNvPr id="77" name="object 19">
              <a:extLst>
                <a:ext uri="{FF2B5EF4-FFF2-40B4-BE49-F238E27FC236}">
                  <a16:creationId xmlns:a16="http://schemas.microsoft.com/office/drawing/2014/main" id="{B96FB6B5-7CFB-3FCD-DD4B-51257403AE00}"/>
                </a:ext>
              </a:extLst>
            </p:cNvPr>
            <p:cNvSpPr/>
            <p:nvPr/>
          </p:nvSpPr>
          <p:spPr>
            <a:xfrm>
              <a:off x="1773314" y="6954032"/>
              <a:ext cx="570230" cy="620395"/>
            </a:xfrm>
            <a:custGeom>
              <a:avLst/>
              <a:gdLst/>
              <a:ahLst/>
              <a:cxnLst/>
              <a:rect l="l" t="t" r="r" b="b"/>
              <a:pathLst>
                <a:path w="570230" h="620395">
                  <a:moveTo>
                    <a:pt x="570200" y="619786"/>
                  </a:moveTo>
                  <a:lnTo>
                    <a:pt x="532426" y="607449"/>
                  </a:lnTo>
                  <a:lnTo>
                    <a:pt x="503777" y="581990"/>
                  </a:lnTo>
                  <a:lnTo>
                    <a:pt x="482938" y="546341"/>
                  </a:lnTo>
                  <a:lnTo>
                    <a:pt x="468595" y="503437"/>
                  </a:lnTo>
                  <a:lnTo>
                    <a:pt x="459431" y="456213"/>
                  </a:lnTo>
                  <a:lnTo>
                    <a:pt x="454132" y="407602"/>
                  </a:lnTo>
                  <a:lnTo>
                    <a:pt x="451383" y="360538"/>
                  </a:lnTo>
                  <a:lnTo>
                    <a:pt x="449868" y="317956"/>
                  </a:lnTo>
                  <a:lnTo>
                    <a:pt x="448271" y="282789"/>
                  </a:lnTo>
                  <a:lnTo>
                    <a:pt x="430910" y="220335"/>
                  </a:lnTo>
                  <a:lnTo>
                    <a:pt x="396990" y="187708"/>
                  </a:lnTo>
                  <a:lnTo>
                    <a:pt x="390333" y="185064"/>
                  </a:lnTo>
                  <a:lnTo>
                    <a:pt x="343588" y="249764"/>
                  </a:lnTo>
                  <a:lnTo>
                    <a:pt x="299740" y="289277"/>
                  </a:lnTo>
                  <a:lnTo>
                    <a:pt x="233349" y="319754"/>
                  </a:lnTo>
                  <a:lnTo>
                    <a:pt x="118975" y="357349"/>
                  </a:lnTo>
                  <a:lnTo>
                    <a:pt x="78880" y="381442"/>
                  </a:lnTo>
                  <a:lnTo>
                    <a:pt x="44241" y="417528"/>
                  </a:lnTo>
                  <a:lnTo>
                    <a:pt x="19906" y="450360"/>
                  </a:lnTo>
                  <a:lnTo>
                    <a:pt x="10717" y="464692"/>
                  </a:lnTo>
                  <a:lnTo>
                    <a:pt x="0" y="366772"/>
                  </a:lnTo>
                  <a:lnTo>
                    <a:pt x="4904" y="272182"/>
                  </a:lnTo>
                  <a:lnTo>
                    <a:pt x="15285" y="200830"/>
                  </a:lnTo>
                  <a:lnTo>
                    <a:pt x="39222" y="123137"/>
                  </a:lnTo>
                  <a:lnTo>
                    <a:pt x="67969" y="83597"/>
                  </a:lnTo>
                  <a:lnTo>
                    <a:pt x="104902" y="53016"/>
                  </a:lnTo>
                  <a:lnTo>
                    <a:pt x="147684" y="30409"/>
                  </a:lnTo>
                  <a:lnTo>
                    <a:pt x="193977" y="14789"/>
                  </a:lnTo>
                  <a:lnTo>
                    <a:pt x="241442" y="5171"/>
                  </a:lnTo>
                  <a:lnTo>
                    <a:pt x="287742" y="570"/>
                  </a:lnTo>
                  <a:lnTo>
                    <a:pt x="330540" y="0"/>
                  </a:lnTo>
                  <a:lnTo>
                    <a:pt x="367497" y="2474"/>
                  </a:lnTo>
                  <a:lnTo>
                    <a:pt x="396275" y="7008"/>
                  </a:lnTo>
                  <a:lnTo>
                    <a:pt x="414537" y="12616"/>
                  </a:lnTo>
                  <a:lnTo>
                    <a:pt x="437156" y="30512"/>
                  </a:lnTo>
                  <a:lnTo>
                    <a:pt x="443269" y="49077"/>
                  </a:lnTo>
                  <a:lnTo>
                    <a:pt x="440987" y="63642"/>
                  </a:lnTo>
                  <a:lnTo>
                    <a:pt x="438424" y="69535"/>
                  </a:lnTo>
                  <a:lnTo>
                    <a:pt x="475297" y="87247"/>
                  </a:lnTo>
                  <a:lnTo>
                    <a:pt x="504064" y="117239"/>
                  </a:lnTo>
                  <a:lnTo>
                    <a:pt x="525662" y="156774"/>
                  </a:lnTo>
                  <a:lnTo>
                    <a:pt x="541022" y="203113"/>
                  </a:lnTo>
                  <a:lnTo>
                    <a:pt x="551080" y="253519"/>
                  </a:lnTo>
                  <a:lnTo>
                    <a:pt x="556770" y="305254"/>
                  </a:lnTo>
                  <a:lnTo>
                    <a:pt x="559024" y="355582"/>
                  </a:lnTo>
                  <a:lnTo>
                    <a:pt x="558778" y="401764"/>
                  </a:lnTo>
                  <a:lnTo>
                    <a:pt x="556965" y="441062"/>
                  </a:lnTo>
                  <a:lnTo>
                    <a:pt x="556119" y="513260"/>
                  </a:lnTo>
                  <a:lnTo>
                    <a:pt x="560992" y="569777"/>
                  </a:lnTo>
                  <a:lnTo>
                    <a:pt x="567161" y="606618"/>
                  </a:lnTo>
                  <a:lnTo>
                    <a:pt x="570200" y="619786"/>
                  </a:lnTo>
                  <a:close/>
                </a:path>
              </a:pathLst>
            </a:custGeom>
            <a:solidFill>
              <a:srgbClr val="884828"/>
            </a:solidFill>
          </p:spPr>
          <p:txBody>
            <a:bodyPr wrap="square" lIns="0" tIns="0" rIns="0" bIns="0" rtlCol="0"/>
            <a:lstStyle/>
            <a:p>
              <a:endParaRPr sz="900"/>
            </a:p>
          </p:txBody>
        </p:sp>
        <p:sp>
          <p:nvSpPr>
            <p:cNvPr id="78" name="object 20">
              <a:extLst>
                <a:ext uri="{FF2B5EF4-FFF2-40B4-BE49-F238E27FC236}">
                  <a16:creationId xmlns:a16="http://schemas.microsoft.com/office/drawing/2014/main" id="{DF2F958F-F999-3C23-4489-0C828A7B0620}"/>
                </a:ext>
              </a:extLst>
            </p:cNvPr>
            <p:cNvSpPr/>
            <p:nvPr/>
          </p:nvSpPr>
          <p:spPr>
            <a:xfrm>
              <a:off x="6206501" y="7660587"/>
              <a:ext cx="1032510" cy="529590"/>
            </a:xfrm>
            <a:custGeom>
              <a:avLst/>
              <a:gdLst/>
              <a:ahLst/>
              <a:cxnLst/>
              <a:rect l="l" t="t" r="r" b="b"/>
              <a:pathLst>
                <a:path w="1032509" h="529590">
                  <a:moveTo>
                    <a:pt x="1032455" y="529376"/>
                  </a:moveTo>
                  <a:lnTo>
                    <a:pt x="0" y="529376"/>
                  </a:lnTo>
                  <a:lnTo>
                    <a:pt x="5696" y="469069"/>
                  </a:lnTo>
                  <a:lnTo>
                    <a:pt x="19060" y="334161"/>
                  </a:lnTo>
                  <a:lnTo>
                    <a:pt x="34506" y="193672"/>
                  </a:lnTo>
                  <a:lnTo>
                    <a:pt x="46446" y="116623"/>
                  </a:lnTo>
                  <a:lnTo>
                    <a:pt x="71328" y="80618"/>
                  </a:lnTo>
                  <a:lnTo>
                    <a:pt x="373929" y="0"/>
                  </a:lnTo>
                  <a:lnTo>
                    <a:pt x="516201" y="49842"/>
                  </a:lnTo>
                  <a:lnTo>
                    <a:pt x="658473" y="0"/>
                  </a:lnTo>
                  <a:lnTo>
                    <a:pt x="941709" y="70893"/>
                  </a:lnTo>
                  <a:lnTo>
                    <a:pt x="974381" y="96943"/>
                  </a:lnTo>
                  <a:lnTo>
                    <a:pt x="992927" y="139814"/>
                  </a:lnTo>
                  <a:lnTo>
                    <a:pt x="1000094" y="190540"/>
                  </a:lnTo>
                  <a:lnTo>
                    <a:pt x="1011817" y="307496"/>
                  </a:lnTo>
                  <a:lnTo>
                    <a:pt x="1032455" y="529376"/>
                  </a:lnTo>
                  <a:close/>
                </a:path>
              </a:pathLst>
            </a:custGeom>
            <a:solidFill>
              <a:srgbClr val="2C5188"/>
            </a:solidFill>
          </p:spPr>
          <p:txBody>
            <a:bodyPr wrap="square" lIns="0" tIns="0" rIns="0" bIns="0" rtlCol="0"/>
            <a:lstStyle/>
            <a:p>
              <a:endParaRPr sz="900"/>
            </a:p>
          </p:txBody>
        </p:sp>
        <p:sp>
          <p:nvSpPr>
            <p:cNvPr id="79" name="object 21">
              <a:extLst>
                <a:ext uri="{FF2B5EF4-FFF2-40B4-BE49-F238E27FC236}">
                  <a16:creationId xmlns:a16="http://schemas.microsoft.com/office/drawing/2014/main" id="{618A3220-BABC-FE87-8F03-8E6B70D0C0E5}"/>
                </a:ext>
              </a:extLst>
            </p:cNvPr>
            <p:cNvSpPr/>
            <p:nvPr/>
          </p:nvSpPr>
          <p:spPr>
            <a:xfrm>
              <a:off x="6206502" y="7865692"/>
              <a:ext cx="1032510" cy="324485"/>
            </a:xfrm>
            <a:custGeom>
              <a:avLst/>
              <a:gdLst/>
              <a:ahLst/>
              <a:cxnLst/>
              <a:rect l="l" t="t" r="r" b="b"/>
              <a:pathLst>
                <a:path w="1032509" h="324484">
                  <a:moveTo>
                    <a:pt x="1032455" y="324271"/>
                  </a:moveTo>
                  <a:lnTo>
                    <a:pt x="0" y="324271"/>
                  </a:lnTo>
                  <a:lnTo>
                    <a:pt x="4922" y="271886"/>
                  </a:lnTo>
                  <a:lnTo>
                    <a:pt x="36354" y="271232"/>
                  </a:lnTo>
                  <a:lnTo>
                    <a:pt x="61794" y="270495"/>
                  </a:lnTo>
                  <a:lnTo>
                    <a:pt x="129330" y="267464"/>
                  </a:lnTo>
                  <a:lnTo>
                    <a:pt x="170311" y="264877"/>
                  </a:lnTo>
                  <a:lnTo>
                    <a:pt x="215356" y="261381"/>
                  </a:lnTo>
                  <a:lnTo>
                    <a:pt x="263907" y="256828"/>
                  </a:lnTo>
                  <a:lnTo>
                    <a:pt x="315406" y="251072"/>
                  </a:lnTo>
                  <a:lnTo>
                    <a:pt x="369295" y="243966"/>
                  </a:lnTo>
                  <a:lnTo>
                    <a:pt x="425016" y="235363"/>
                  </a:lnTo>
                  <a:lnTo>
                    <a:pt x="482011" y="225117"/>
                  </a:lnTo>
                  <a:lnTo>
                    <a:pt x="539722" y="213081"/>
                  </a:lnTo>
                  <a:lnTo>
                    <a:pt x="597591" y="199108"/>
                  </a:lnTo>
                  <a:lnTo>
                    <a:pt x="655059" y="183052"/>
                  </a:lnTo>
                  <a:lnTo>
                    <a:pt x="711570" y="164766"/>
                  </a:lnTo>
                  <a:lnTo>
                    <a:pt x="766564" y="144103"/>
                  </a:lnTo>
                  <a:lnTo>
                    <a:pt x="819483" y="120916"/>
                  </a:lnTo>
                  <a:lnTo>
                    <a:pt x="869770" y="95059"/>
                  </a:lnTo>
                  <a:lnTo>
                    <a:pt x="916867" y="66385"/>
                  </a:lnTo>
                  <a:lnTo>
                    <a:pt x="960215" y="34748"/>
                  </a:lnTo>
                  <a:lnTo>
                    <a:pt x="999256" y="0"/>
                  </a:lnTo>
                  <a:lnTo>
                    <a:pt x="1007905" y="73650"/>
                  </a:lnTo>
                  <a:lnTo>
                    <a:pt x="1014246" y="131978"/>
                  </a:lnTo>
                  <a:lnTo>
                    <a:pt x="1021392" y="205385"/>
                  </a:lnTo>
                  <a:lnTo>
                    <a:pt x="1032455" y="324271"/>
                  </a:lnTo>
                  <a:close/>
                </a:path>
              </a:pathLst>
            </a:custGeom>
            <a:solidFill>
              <a:srgbClr val="224674"/>
            </a:solidFill>
          </p:spPr>
          <p:txBody>
            <a:bodyPr wrap="square" lIns="0" tIns="0" rIns="0" bIns="0" rtlCol="0"/>
            <a:lstStyle/>
            <a:p>
              <a:endParaRPr sz="900"/>
            </a:p>
          </p:txBody>
        </p:sp>
        <p:sp>
          <p:nvSpPr>
            <p:cNvPr id="80" name="object 22">
              <a:extLst>
                <a:ext uri="{FF2B5EF4-FFF2-40B4-BE49-F238E27FC236}">
                  <a16:creationId xmlns:a16="http://schemas.microsoft.com/office/drawing/2014/main" id="{D29A47B7-FADF-E943-24D5-C945932823DC}"/>
                </a:ext>
              </a:extLst>
            </p:cNvPr>
            <p:cNvSpPr/>
            <p:nvPr/>
          </p:nvSpPr>
          <p:spPr>
            <a:xfrm>
              <a:off x="6521784" y="7670436"/>
              <a:ext cx="382905" cy="415925"/>
            </a:xfrm>
            <a:custGeom>
              <a:avLst/>
              <a:gdLst/>
              <a:ahLst/>
              <a:cxnLst/>
              <a:rect l="l" t="t" r="r" b="b"/>
              <a:pathLst>
                <a:path w="382904" h="415925">
                  <a:moveTo>
                    <a:pt x="200919" y="415513"/>
                  </a:moveTo>
                  <a:lnTo>
                    <a:pt x="0" y="4870"/>
                  </a:lnTo>
                  <a:lnTo>
                    <a:pt x="202281" y="40479"/>
                  </a:lnTo>
                  <a:lnTo>
                    <a:pt x="382621" y="0"/>
                  </a:lnTo>
                  <a:lnTo>
                    <a:pt x="200919" y="415513"/>
                  </a:lnTo>
                  <a:close/>
                </a:path>
              </a:pathLst>
            </a:custGeom>
            <a:solidFill>
              <a:srgbClr val="D1E3F0"/>
            </a:solidFill>
          </p:spPr>
          <p:txBody>
            <a:bodyPr wrap="square" lIns="0" tIns="0" rIns="0" bIns="0" rtlCol="0"/>
            <a:lstStyle/>
            <a:p>
              <a:endParaRPr sz="900"/>
            </a:p>
          </p:txBody>
        </p:sp>
        <p:pic>
          <p:nvPicPr>
            <p:cNvPr id="81" name="object 23">
              <a:extLst>
                <a:ext uri="{FF2B5EF4-FFF2-40B4-BE49-F238E27FC236}">
                  <a16:creationId xmlns:a16="http://schemas.microsoft.com/office/drawing/2014/main" id="{0A243F71-CB4D-D997-5A53-54E7B5B0825A}"/>
                </a:ext>
              </a:extLst>
            </p:cNvPr>
            <p:cNvPicPr/>
            <p:nvPr/>
          </p:nvPicPr>
          <p:blipFill>
            <a:blip r:embed="rId5" cstate="print"/>
            <a:stretch>
              <a:fillRect/>
            </a:stretch>
          </p:blipFill>
          <p:spPr>
            <a:xfrm>
              <a:off x="6598131" y="7455913"/>
              <a:ext cx="251921" cy="352197"/>
            </a:xfrm>
            <a:prstGeom prst="rect">
              <a:avLst/>
            </a:prstGeom>
          </p:spPr>
        </p:pic>
        <p:sp>
          <p:nvSpPr>
            <p:cNvPr id="82" name="object 24">
              <a:extLst>
                <a:ext uri="{FF2B5EF4-FFF2-40B4-BE49-F238E27FC236}">
                  <a16:creationId xmlns:a16="http://schemas.microsoft.com/office/drawing/2014/main" id="{E022FD77-AFBC-7ED3-7CDC-1D16C02BCE7B}"/>
                </a:ext>
              </a:extLst>
            </p:cNvPr>
            <p:cNvSpPr/>
            <p:nvPr/>
          </p:nvSpPr>
          <p:spPr>
            <a:xfrm>
              <a:off x="6532267" y="7037044"/>
              <a:ext cx="383540" cy="575945"/>
            </a:xfrm>
            <a:custGeom>
              <a:avLst/>
              <a:gdLst/>
              <a:ahLst/>
              <a:cxnLst/>
              <a:rect l="l" t="t" r="r" b="b"/>
              <a:pathLst>
                <a:path w="383540" h="575945">
                  <a:moveTo>
                    <a:pt x="191956" y="575917"/>
                  </a:moveTo>
                  <a:lnTo>
                    <a:pt x="136660" y="552647"/>
                  </a:lnTo>
                  <a:lnTo>
                    <a:pt x="101729" y="528639"/>
                  </a:lnTo>
                  <a:lnTo>
                    <a:pt x="70034" y="501303"/>
                  </a:lnTo>
                  <a:lnTo>
                    <a:pt x="32666" y="445170"/>
                  </a:lnTo>
                  <a:lnTo>
                    <a:pt x="20926" y="387101"/>
                  </a:lnTo>
                  <a:lnTo>
                    <a:pt x="11642" y="331787"/>
                  </a:lnTo>
                  <a:lnTo>
                    <a:pt x="5185" y="286853"/>
                  </a:lnTo>
                  <a:lnTo>
                    <a:pt x="0" y="222080"/>
                  </a:lnTo>
                  <a:lnTo>
                    <a:pt x="2080" y="182768"/>
                  </a:lnTo>
                  <a:lnTo>
                    <a:pt x="8920" y="143579"/>
                  </a:lnTo>
                  <a:lnTo>
                    <a:pt x="21270" y="106102"/>
                  </a:lnTo>
                  <a:lnTo>
                    <a:pt x="39882" y="71925"/>
                  </a:lnTo>
                  <a:lnTo>
                    <a:pt x="65506" y="42638"/>
                  </a:lnTo>
                  <a:lnTo>
                    <a:pt x="98892" y="19829"/>
                  </a:lnTo>
                  <a:lnTo>
                    <a:pt x="140792" y="5086"/>
                  </a:lnTo>
                  <a:lnTo>
                    <a:pt x="191956" y="0"/>
                  </a:lnTo>
                  <a:lnTo>
                    <a:pt x="245694" y="9293"/>
                  </a:lnTo>
                  <a:lnTo>
                    <a:pt x="289505" y="29038"/>
                  </a:lnTo>
                  <a:lnTo>
                    <a:pt x="324069" y="57323"/>
                  </a:lnTo>
                  <a:lnTo>
                    <a:pt x="350068" y="92236"/>
                  </a:lnTo>
                  <a:lnTo>
                    <a:pt x="368184" y="131865"/>
                  </a:lnTo>
                  <a:lnTo>
                    <a:pt x="379096" y="174297"/>
                  </a:lnTo>
                  <a:lnTo>
                    <a:pt x="383487" y="217622"/>
                  </a:lnTo>
                  <a:lnTo>
                    <a:pt x="382036" y="259926"/>
                  </a:lnTo>
                  <a:lnTo>
                    <a:pt x="372323" y="331787"/>
                  </a:lnTo>
                  <a:lnTo>
                    <a:pt x="363038" y="387101"/>
                  </a:lnTo>
                  <a:lnTo>
                    <a:pt x="351299" y="445170"/>
                  </a:lnTo>
                  <a:lnTo>
                    <a:pt x="313892" y="501303"/>
                  </a:lnTo>
                  <a:lnTo>
                    <a:pt x="282206" y="528639"/>
                  </a:lnTo>
                  <a:lnTo>
                    <a:pt x="247305" y="552647"/>
                  </a:lnTo>
                  <a:lnTo>
                    <a:pt x="208595" y="571081"/>
                  </a:lnTo>
                  <a:lnTo>
                    <a:pt x="191956" y="575917"/>
                  </a:lnTo>
                  <a:close/>
                </a:path>
              </a:pathLst>
            </a:custGeom>
            <a:solidFill>
              <a:srgbClr val="F8B57B"/>
            </a:solidFill>
          </p:spPr>
          <p:txBody>
            <a:bodyPr wrap="square" lIns="0" tIns="0" rIns="0" bIns="0" rtlCol="0"/>
            <a:lstStyle/>
            <a:p>
              <a:endParaRPr sz="900"/>
            </a:p>
          </p:txBody>
        </p:sp>
        <p:pic>
          <p:nvPicPr>
            <p:cNvPr id="83" name="object 25">
              <a:extLst>
                <a:ext uri="{FF2B5EF4-FFF2-40B4-BE49-F238E27FC236}">
                  <a16:creationId xmlns:a16="http://schemas.microsoft.com/office/drawing/2014/main" id="{9D12A4FD-19EC-E440-E889-279764D1F98A}"/>
                </a:ext>
              </a:extLst>
            </p:cNvPr>
            <p:cNvPicPr/>
            <p:nvPr/>
          </p:nvPicPr>
          <p:blipFill>
            <a:blip r:embed="rId6" cstate="print"/>
            <a:stretch>
              <a:fillRect/>
            </a:stretch>
          </p:blipFill>
          <p:spPr>
            <a:xfrm>
              <a:off x="6483089" y="7253818"/>
              <a:ext cx="65716" cy="148076"/>
            </a:xfrm>
            <a:prstGeom prst="rect">
              <a:avLst/>
            </a:prstGeom>
          </p:spPr>
        </p:pic>
        <p:pic>
          <p:nvPicPr>
            <p:cNvPr id="84" name="object 26">
              <a:extLst>
                <a:ext uri="{FF2B5EF4-FFF2-40B4-BE49-F238E27FC236}">
                  <a16:creationId xmlns:a16="http://schemas.microsoft.com/office/drawing/2014/main" id="{EBA3A6C7-D222-3838-536A-34B28E3EA791}"/>
                </a:ext>
              </a:extLst>
            </p:cNvPr>
            <p:cNvPicPr/>
            <p:nvPr/>
          </p:nvPicPr>
          <p:blipFill>
            <a:blip r:embed="rId7" cstate="print"/>
            <a:stretch>
              <a:fillRect/>
            </a:stretch>
          </p:blipFill>
          <p:spPr>
            <a:xfrm>
              <a:off x="6898491" y="7253817"/>
              <a:ext cx="65716" cy="148076"/>
            </a:xfrm>
            <a:prstGeom prst="rect">
              <a:avLst/>
            </a:prstGeom>
          </p:spPr>
        </p:pic>
        <p:pic>
          <p:nvPicPr>
            <p:cNvPr id="85" name="object 27">
              <a:extLst>
                <a:ext uri="{FF2B5EF4-FFF2-40B4-BE49-F238E27FC236}">
                  <a16:creationId xmlns:a16="http://schemas.microsoft.com/office/drawing/2014/main" id="{641A1D9B-6117-F637-EFDA-832C28C0332B}"/>
                </a:ext>
              </a:extLst>
            </p:cNvPr>
            <p:cNvPicPr/>
            <p:nvPr/>
          </p:nvPicPr>
          <p:blipFill>
            <a:blip r:embed="rId8" cstate="print"/>
            <a:stretch>
              <a:fillRect/>
            </a:stretch>
          </p:blipFill>
          <p:spPr>
            <a:xfrm>
              <a:off x="6521786" y="7629810"/>
              <a:ext cx="382622" cy="248379"/>
            </a:xfrm>
            <a:prstGeom prst="rect">
              <a:avLst/>
            </a:prstGeom>
          </p:spPr>
        </p:pic>
        <p:sp>
          <p:nvSpPr>
            <p:cNvPr id="86" name="object 28">
              <a:extLst>
                <a:ext uri="{FF2B5EF4-FFF2-40B4-BE49-F238E27FC236}">
                  <a16:creationId xmlns:a16="http://schemas.microsoft.com/office/drawing/2014/main" id="{573A43BC-F651-F546-759D-FE8CA7B4A36F}"/>
                </a:ext>
              </a:extLst>
            </p:cNvPr>
            <p:cNvSpPr/>
            <p:nvPr/>
          </p:nvSpPr>
          <p:spPr>
            <a:xfrm>
              <a:off x="6677413" y="7808107"/>
              <a:ext cx="89535" cy="278130"/>
            </a:xfrm>
            <a:custGeom>
              <a:avLst/>
              <a:gdLst/>
              <a:ahLst/>
              <a:cxnLst/>
              <a:rect l="l" t="t" r="r" b="b"/>
              <a:pathLst>
                <a:path w="89534" h="278129">
                  <a:moveTo>
                    <a:pt x="45294" y="277838"/>
                  </a:moveTo>
                  <a:lnTo>
                    <a:pt x="0" y="185298"/>
                  </a:lnTo>
                  <a:lnTo>
                    <a:pt x="29899" y="0"/>
                  </a:lnTo>
                  <a:lnTo>
                    <a:pt x="66763" y="0"/>
                  </a:lnTo>
                  <a:lnTo>
                    <a:pt x="89489" y="176801"/>
                  </a:lnTo>
                  <a:lnTo>
                    <a:pt x="45294" y="277838"/>
                  </a:lnTo>
                  <a:close/>
                </a:path>
              </a:pathLst>
            </a:custGeom>
            <a:solidFill>
              <a:srgbClr val="162E4B"/>
            </a:solidFill>
          </p:spPr>
          <p:txBody>
            <a:bodyPr wrap="square" lIns="0" tIns="0" rIns="0" bIns="0" rtlCol="0"/>
            <a:lstStyle/>
            <a:p>
              <a:endParaRPr sz="900"/>
            </a:p>
          </p:txBody>
        </p:sp>
        <p:sp>
          <p:nvSpPr>
            <p:cNvPr id="87" name="object 29">
              <a:extLst>
                <a:ext uri="{FF2B5EF4-FFF2-40B4-BE49-F238E27FC236}">
                  <a16:creationId xmlns:a16="http://schemas.microsoft.com/office/drawing/2014/main" id="{A7ED9C63-6AEB-779F-41CC-028EF396E186}"/>
                </a:ext>
              </a:extLst>
            </p:cNvPr>
            <p:cNvSpPr/>
            <p:nvPr/>
          </p:nvSpPr>
          <p:spPr>
            <a:xfrm>
              <a:off x="6444704" y="7670444"/>
              <a:ext cx="559435" cy="520065"/>
            </a:xfrm>
            <a:custGeom>
              <a:avLst/>
              <a:gdLst/>
              <a:ahLst/>
              <a:cxnLst/>
              <a:rect l="l" t="t" r="r" b="b"/>
              <a:pathLst>
                <a:path w="559434" h="520065">
                  <a:moveTo>
                    <a:pt x="559028" y="154825"/>
                  </a:moveTo>
                  <a:lnTo>
                    <a:pt x="497662" y="9512"/>
                  </a:lnTo>
                  <a:lnTo>
                    <a:pt x="459701" y="0"/>
                  </a:lnTo>
                  <a:lnTo>
                    <a:pt x="278003" y="415505"/>
                  </a:lnTo>
                  <a:lnTo>
                    <a:pt x="77076" y="4864"/>
                  </a:lnTo>
                  <a:lnTo>
                    <a:pt x="39065" y="14338"/>
                  </a:lnTo>
                  <a:lnTo>
                    <a:pt x="0" y="154825"/>
                  </a:lnTo>
                  <a:lnTo>
                    <a:pt x="66395" y="182257"/>
                  </a:lnTo>
                  <a:lnTo>
                    <a:pt x="0" y="235623"/>
                  </a:lnTo>
                  <a:lnTo>
                    <a:pt x="225691" y="519518"/>
                  </a:lnTo>
                  <a:lnTo>
                    <a:pt x="276631" y="519518"/>
                  </a:lnTo>
                  <a:lnTo>
                    <a:pt x="328371" y="519518"/>
                  </a:lnTo>
                  <a:lnTo>
                    <a:pt x="559028" y="235623"/>
                  </a:lnTo>
                  <a:lnTo>
                    <a:pt x="492633" y="182257"/>
                  </a:lnTo>
                  <a:lnTo>
                    <a:pt x="559028" y="154825"/>
                  </a:lnTo>
                  <a:close/>
                </a:path>
              </a:pathLst>
            </a:custGeom>
            <a:solidFill>
              <a:srgbClr val="335C92"/>
            </a:solidFill>
          </p:spPr>
          <p:txBody>
            <a:bodyPr wrap="square" lIns="0" tIns="0" rIns="0" bIns="0" rtlCol="0"/>
            <a:lstStyle/>
            <a:p>
              <a:endParaRPr sz="900"/>
            </a:p>
          </p:txBody>
        </p:sp>
        <p:sp>
          <p:nvSpPr>
            <p:cNvPr id="88" name="object 30">
              <a:extLst>
                <a:ext uri="{FF2B5EF4-FFF2-40B4-BE49-F238E27FC236}">
                  <a16:creationId xmlns:a16="http://schemas.microsoft.com/office/drawing/2014/main" id="{62A9BAFE-BAE4-EE63-AF51-1737F73BF160}"/>
                </a:ext>
              </a:extLst>
            </p:cNvPr>
            <p:cNvSpPr/>
            <p:nvPr/>
          </p:nvSpPr>
          <p:spPr>
            <a:xfrm>
              <a:off x="6508556" y="6963143"/>
              <a:ext cx="433070" cy="374015"/>
            </a:xfrm>
            <a:custGeom>
              <a:avLst/>
              <a:gdLst/>
              <a:ahLst/>
              <a:cxnLst/>
              <a:rect l="l" t="t" r="r" b="b"/>
              <a:pathLst>
                <a:path w="433070" h="374015">
                  <a:moveTo>
                    <a:pt x="400671" y="373924"/>
                  </a:moveTo>
                  <a:lnTo>
                    <a:pt x="396593" y="363441"/>
                  </a:lnTo>
                  <a:lnTo>
                    <a:pt x="386736" y="339011"/>
                  </a:lnTo>
                  <a:lnTo>
                    <a:pt x="374670" y="311162"/>
                  </a:lnTo>
                  <a:lnTo>
                    <a:pt x="363964" y="290421"/>
                  </a:lnTo>
                  <a:lnTo>
                    <a:pt x="359384" y="271263"/>
                  </a:lnTo>
                  <a:lnTo>
                    <a:pt x="360626" y="245977"/>
                  </a:lnTo>
                  <a:lnTo>
                    <a:pt x="363537" y="221563"/>
                  </a:lnTo>
                  <a:lnTo>
                    <a:pt x="363964" y="205023"/>
                  </a:lnTo>
                  <a:lnTo>
                    <a:pt x="361482" y="193721"/>
                  </a:lnTo>
                  <a:lnTo>
                    <a:pt x="358597" y="182145"/>
                  </a:lnTo>
                  <a:lnTo>
                    <a:pt x="355437" y="172862"/>
                  </a:lnTo>
                  <a:lnTo>
                    <a:pt x="352130" y="168440"/>
                  </a:lnTo>
                  <a:lnTo>
                    <a:pt x="336422" y="168607"/>
                  </a:lnTo>
                  <a:lnTo>
                    <a:pt x="303831" y="171078"/>
                  </a:lnTo>
                  <a:lnTo>
                    <a:pt x="266263" y="175274"/>
                  </a:lnTo>
                  <a:lnTo>
                    <a:pt x="235621" y="180616"/>
                  </a:lnTo>
                  <a:lnTo>
                    <a:pt x="202786" y="179620"/>
                  </a:lnTo>
                  <a:lnTo>
                    <a:pt x="160001" y="170334"/>
                  </a:lnTo>
                  <a:lnTo>
                    <a:pt x="121094" y="160480"/>
                  </a:lnTo>
                  <a:lnTo>
                    <a:pt x="99894" y="157779"/>
                  </a:lnTo>
                  <a:lnTo>
                    <a:pt x="77744" y="198908"/>
                  </a:lnTo>
                  <a:lnTo>
                    <a:pt x="76644" y="216639"/>
                  </a:lnTo>
                  <a:lnTo>
                    <a:pt x="73339" y="242371"/>
                  </a:lnTo>
                  <a:lnTo>
                    <a:pt x="67825" y="269250"/>
                  </a:lnTo>
                  <a:lnTo>
                    <a:pt x="60098" y="290421"/>
                  </a:lnTo>
                  <a:lnTo>
                    <a:pt x="52956" y="303531"/>
                  </a:lnTo>
                  <a:lnTo>
                    <a:pt x="47340" y="315342"/>
                  </a:lnTo>
                  <a:lnTo>
                    <a:pt x="40341" y="332551"/>
                  </a:lnTo>
                  <a:lnTo>
                    <a:pt x="29046" y="361856"/>
                  </a:lnTo>
                  <a:lnTo>
                    <a:pt x="13232" y="310011"/>
                  </a:lnTo>
                  <a:lnTo>
                    <a:pt x="8821" y="293725"/>
                  </a:lnTo>
                  <a:lnTo>
                    <a:pt x="1470" y="251605"/>
                  </a:lnTo>
                  <a:lnTo>
                    <a:pt x="0" y="193757"/>
                  </a:lnTo>
                  <a:lnTo>
                    <a:pt x="13232" y="130287"/>
                  </a:lnTo>
                  <a:lnTo>
                    <a:pt x="35399" y="91152"/>
                  </a:lnTo>
                  <a:lnTo>
                    <a:pt x="67950" y="58045"/>
                  </a:lnTo>
                  <a:lnTo>
                    <a:pt x="107009" y="31670"/>
                  </a:lnTo>
                  <a:lnTo>
                    <a:pt x="148699" y="12735"/>
                  </a:lnTo>
                  <a:lnTo>
                    <a:pt x="189144" y="1942"/>
                  </a:lnTo>
                  <a:lnTo>
                    <a:pt x="224467" y="0"/>
                  </a:lnTo>
                  <a:lnTo>
                    <a:pt x="265672" y="8524"/>
                  </a:lnTo>
                  <a:lnTo>
                    <a:pt x="311620" y="26704"/>
                  </a:lnTo>
                  <a:lnTo>
                    <a:pt x="356183" y="53044"/>
                  </a:lnTo>
                  <a:lnTo>
                    <a:pt x="393233" y="86050"/>
                  </a:lnTo>
                  <a:lnTo>
                    <a:pt x="416642" y="124226"/>
                  </a:lnTo>
                  <a:lnTo>
                    <a:pt x="430001" y="165844"/>
                  </a:lnTo>
                  <a:lnTo>
                    <a:pt x="432790" y="205727"/>
                  </a:lnTo>
                  <a:lnTo>
                    <a:pt x="423512" y="267284"/>
                  </a:lnTo>
                  <a:lnTo>
                    <a:pt x="400671" y="373924"/>
                  </a:lnTo>
                  <a:close/>
                </a:path>
              </a:pathLst>
            </a:custGeom>
            <a:solidFill>
              <a:srgbClr val="462415"/>
            </a:solidFill>
          </p:spPr>
          <p:txBody>
            <a:bodyPr wrap="square" lIns="0" tIns="0" rIns="0" bIns="0" rtlCol="0"/>
            <a:lstStyle/>
            <a:p>
              <a:endParaRPr sz="900"/>
            </a:p>
          </p:txBody>
        </p:sp>
      </p:grpSp>
      <p:sp>
        <p:nvSpPr>
          <p:cNvPr id="89" name="object 32">
            <a:extLst>
              <a:ext uri="{FF2B5EF4-FFF2-40B4-BE49-F238E27FC236}">
                <a16:creationId xmlns:a16="http://schemas.microsoft.com/office/drawing/2014/main" id="{224F5C38-367F-57C0-D6AD-6917920E60BD}"/>
              </a:ext>
            </a:extLst>
          </p:cNvPr>
          <p:cNvSpPr txBox="1">
            <a:spLocks/>
          </p:cNvSpPr>
          <p:nvPr/>
        </p:nvSpPr>
        <p:spPr>
          <a:xfrm>
            <a:off x="377973" y="602171"/>
            <a:ext cx="7323138" cy="600805"/>
          </a:xfrm>
          <a:prstGeom prst="rect">
            <a:avLst/>
          </a:prstGeom>
        </p:spPr>
        <p:txBody>
          <a:bodyPr vert="horz" wrap="square" lIns="0" tIns="71755" rIns="0" bIns="0" rtlCol="0">
            <a:sp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24130">
              <a:spcBef>
                <a:spcPts val="565"/>
              </a:spcBef>
            </a:pPr>
            <a:r>
              <a:rPr lang="fr-FR" sz="1400" b="0" cap="none" spc="100" dirty="0">
                <a:solidFill>
                  <a:srgbClr val="002060"/>
                </a:solidFill>
              </a:rPr>
              <a:t>Ce</a:t>
            </a:r>
            <a:r>
              <a:rPr lang="fr-FR" sz="1400" b="0" cap="none" spc="-20" dirty="0">
                <a:solidFill>
                  <a:srgbClr val="002060"/>
                </a:solidFill>
              </a:rPr>
              <a:t> </a:t>
            </a:r>
            <a:r>
              <a:rPr lang="fr-FR" sz="1400" b="0" cap="none" dirty="0">
                <a:solidFill>
                  <a:srgbClr val="002060"/>
                </a:solidFill>
              </a:rPr>
              <a:t>que</a:t>
            </a:r>
            <a:r>
              <a:rPr lang="fr-FR" sz="1400" b="0" cap="none" spc="-18" dirty="0">
                <a:solidFill>
                  <a:srgbClr val="002060"/>
                </a:solidFill>
              </a:rPr>
              <a:t> </a:t>
            </a:r>
            <a:r>
              <a:rPr lang="fr-FR" sz="1400" b="0" cap="none" dirty="0">
                <a:solidFill>
                  <a:srgbClr val="002060"/>
                </a:solidFill>
              </a:rPr>
              <a:t>dit</a:t>
            </a:r>
            <a:r>
              <a:rPr lang="fr-FR" sz="1400" b="0" cap="none" spc="-23" dirty="0">
                <a:solidFill>
                  <a:srgbClr val="002060"/>
                </a:solidFill>
              </a:rPr>
              <a:t> </a:t>
            </a:r>
            <a:r>
              <a:rPr lang="fr-FR" sz="1400" b="0" cap="none" dirty="0">
                <a:solidFill>
                  <a:srgbClr val="002060"/>
                </a:solidFill>
              </a:rPr>
              <a:t>la</a:t>
            </a:r>
            <a:r>
              <a:rPr lang="fr-FR" sz="1400" b="0" cap="none" spc="-15" dirty="0">
                <a:solidFill>
                  <a:srgbClr val="002060"/>
                </a:solidFill>
              </a:rPr>
              <a:t> </a:t>
            </a:r>
            <a:r>
              <a:rPr lang="fr-FR" sz="1400" b="0" cap="none" spc="-20" dirty="0">
                <a:solidFill>
                  <a:srgbClr val="002060"/>
                </a:solidFill>
              </a:rPr>
              <a:t>loi</a:t>
            </a:r>
            <a:r>
              <a:rPr lang="fr-FR" sz="1400" b="0" cap="none" spc="-23" dirty="0">
                <a:solidFill>
                  <a:srgbClr val="002060"/>
                </a:solidFill>
              </a:rPr>
              <a:t> </a:t>
            </a:r>
            <a:r>
              <a:rPr lang="fr-FR" sz="1400" b="0" cap="none" spc="-173" dirty="0">
                <a:solidFill>
                  <a:srgbClr val="002060"/>
                </a:solidFill>
              </a:rPr>
              <a:t>:</a:t>
            </a:r>
          </a:p>
          <a:p>
            <a:pPr marL="24130" algn="just">
              <a:spcBef>
                <a:spcPts val="565"/>
              </a:spcBef>
            </a:pPr>
            <a:r>
              <a:rPr lang="fr-FR" sz="1200" cap="none" spc="-25" dirty="0">
                <a:solidFill>
                  <a:srgbClr val="002060"/>
                </a:solidFill>
              </a:rPr>
              <a:t>À </a:t>
            </a:r>
            <a:r>
              <a:rPr lang="fr-FR" sz="1200" cap="none" spc="-5" dirty="0">
                <a:solidFill>
                  <a:srgbClr val="002060"/>
                </a:solidFill>
              </a:rPr>
              <a:t>COMPTER </a:t>
            </a:r>
            <a:r>
              <a:rPr lang="fr-FR" sz="1200" cap="none" spc="-13" dirty="0">
                <a:solidFill>
                  <a:srgbClr val="002060"/>
                </a:solidFill>
              </a:rPr>
              <a:t>DU 1</a:t>
            </a:r>
            <a:r>
              <a:rPr lang="fr-FR" sz="1200" cap="none" spc="-13" baseline="30000" dirty="0">
                <a:solidFill>
                  <a:srgbClr val="002060"/>
                </a:solidFill>
              </a:rPr>
              <a:t>ER</a:t>
            </a:r>
            <a:r>
              <a:rPr lang="fr-FR" sz="1200" cap="none" spc="-13" dirty="0">
                <a:solidFill>
                  <a:srgbClr val="002060"/>
                </a:solidFill>
              </a:rPr>
              <a:t> </a:t>
            </a:r>
            <a:r>
              <a:rPr lang="fr-FR" sz="1200" cap="none" spc="-28" dirty="0">
                <a:solidFill>
                  <a:srgbClr val="002060"/>
                </a:solidFill>
              </a:rPr>
              <a:t>RENOUVELLEMENT </a:t>
            </a:r>
            <a:r>
              <a:rPr lang="fr-FR" sz="1200" cap="none" spc="-5" dirty="0">
                <a:solidFill>
                  <a:srgbClr val="002060"/>
                </a:solidFill>
              </a:rPr>
              <a:t>INTERVENANT</a:t>
            </a:r>
            <a:r>
              <a:rPr lang="fr-FR" sz="1200" cap="none" spc="-68" dirty="0">
                <a:solidFill>
                  <a:srgbClr val="002060"/>
                </a:solidFill>
              </a:rPr>
              <a:t> </a:t>
            </a:r>
            <a:r>
              <a:rPr lang="fr-FR" sz="1200" cap="none" dirty="0">
                <a:solidFill>
                  <a:srgbClr val="002060"/>
                </a:solidFill>
              </a:rPr>
              <a:t>APRÈS</a:t>
            </a:r>
            <a:r>
              <a:rPr lang="fr-FR" sz="1200" cap="none" spc="-38" dirty="0">
                <a:solidFill>
                  <a:srgbClr val="002060"/>
                </a:solidFill>
              </a:rPr>
              <a:t> </a:t>
            </a:r>
            <a:r>
              <a:rPr lang="fr-FR" sz="1200" cap="none" dirty="0">
                <a:solidFill>
                  <a:srgbClr val="002060"/>
                </a:solidFill>
              </a:rPr>
              <a:t>LE</a:t>
            </a:r>
            <a:r>
              <a:rPr lang="fr-FR" sz="1200" cap="none" spc="-48" dirty="0">
                <a:solidFill>
                  <a:srgbClr val="002060"/>
                </a:solidFill>
              </a:rPr>
              <a:t> </a:t>
            </a:r>
            <a:r>
              <a:rPr lang="fr-FR" sz="1200" cap="none" spc="-68" dirty="0">
                <a:solidFill>
                  <a:srgbClr val="002060"/>
                </a:solidFill>
              </a:rPr>
              <a:t>1</a:t>
            </a:r>
            <a:r>
              <a:rPr lang="fr-FR" sz="1200" cap="none" spc="-68" baseline="30000" dirty="0">
                <a:solidFill>
                  <a:srgbClr val="002060"/>
                </a:solidFill>
              </a:rPr>
              <a:t>ER</a:t>
            </a:r>
            <a:r>
              <a:rPr lang="fr-FR" sz="1200" cap="none" spc="-68" dirty="0">
                <a:solidFill>
                  <a:srgbClr val="002060"/>
                </a:solidFill>
              </a:rPr>
              <a:t> </a:t>
            </a:r>
            <a:r>
              <a:rPr lang="fr-FR" sz="1200" cap="none" spc="-13" dirty="0">
                <a:solidFill>
                  <a:srgbClr val="002060"/>
                </a:solidFill>
              </a:rPr>
              <a:t> </a:t>
            </a:r>
            <a:r>
              <a:rPr lang="fr-FR" sz="1200" cap="none" spc="-18" dirty="0">
                <a:solidFill>
                  <a:srgbClr val="002060"/>
                </a:solidFill>
              </a:rPr>
              <a:t>JANVIER</a:t>
            </a:r>
            <a:r>
              <a:rPr lang="fr-FR" sz="1200" cap="none" spc="-43" dirty="0">
                <a:solidFill>
                  <a:srgbClr val="002060"/>
                </a:solidFill>
              </a:rPr>
              <a:t> </a:t>
            </a:r>
            <a:r>
              <a:rPr lang="fr-FR" sz="1200" cap="none" spc="-10" dirty="0">
                <a:solidFill>
                  <a:srgbClr val="002060"/>
                </a:solidFill>
              </a:rPr>
              <a:t>2028</a:t>
            </a:r>
            <a:endParaRPr lang="fr-FR" sz="1200" cap="none" dirty="0">
              <a:solidFill>
                <a:srgbClr val="002060"/>
              </a:solidFill>
            </a:endParaRPr>
          </a:p>
        </p:txBody>
      </p:sp>
      <p:sp>
        <p:nvSpPr>
          <p:cNvPr id="118" name="object 2">
            <a:extLst>
              <a:ext uri="{FF2B5EF4-FFF2-40B4-BE49-F238E27FC236}">
                <a16:creationId xmlns:a16="http://schemas.microsoft.com/office/drawing/2014/main" id="{02C866C3-16EE-D163-9EE0-FCC2DC0666FB}"/>
              </a:ext>
            </a:extLst>
          </p:cNvPr>
          <p:cNvSpPr txBox="1">
            <a:spLocks noGrp="1"/>
          </p:cNvSpPr>
          <p:nvPr>
            <p:ph type="title"/>
          </p:nvPr>
        </p:nvSpPr>
        <p:spPr>
          <a:xfrm>
            <a:off x="836409" y="225879"/>
            <a:ext cx="7323138" cy="314189"/>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latin typeface="+mj-lt"/>
              </a:rPr>
              <a:t>La </a:t>
            </a:r>
            <a:r>
              <a:rPr lang="fr-FR" sz="2000" i="0" spc="28" dirty="0" err="1">
                <a:solidFill>
                  <a:srgbClr val="003D70"/>
                </a:solidFill>
                <a:latin typeface="+mj-lt"/>
              </a:rPr>
              <a:t>parITé</a:t>
            </a:r>
            <a:endParaRPr sz="2000" i="0" spc="-5" dirty="0">
              <a:solidFill>
                <a:srgbClr val="003D70"/>
              </a:solidFill>
              <a:latin typeface="+mj-lt"/>
            </a:endParaRPr>
          </a:p>
        </p:txBody>
      </p:sp>
      <p:sp>
        <p:nvSpPr>
          <p:cNvPr id="120" name="ZoneTexte 119">
            <a:extLst>
              <a:ext uri="{FF2B5EF4-FFF2-40B4-BE49-F238E27FC236}">
                <a16:creationId xmlns:a16="http://schemas.microsoft.com/office/drawing/2014/main" id="{BCC16F4B-F6D9-FB6A-509B-F66C09F6C956}"/>
              </a:ext>
            </a:extLst>
          </p:cNvPr>
          <p:cNvSpPr txBox="1"/>
          <p:nvPr/>
        </p:nvSpPr>
        <p:spPr>
          <a:xfrm>
            <a:off x="1178815" y="2809021"/>
            <a:ext cx="5514975" cy="369332"/>
          </a:xfrm>
          <a:prstGeom prst="rect">
            <a:avLst/>
          </a:prstGeom>
          <a:noFill/>
        </p:spPr>
        <p:txBody>
          <a:bodyPr wrap="square">
            <a:spAutoFit/>
          </a:bodyPr>
          <a:lstStyle/>
          <a:p>
            <a:pPr marL="2194560">
              <a:lnSpc>
                <a:spcPct val="100000"/>
              </a:lnSpc>
              <a:spcBef>
                <a:spcPts val="100"/>
              </a:spcBef>
              <a:tabLst>
                <a:tab pos="4586605" algn="l"/>
              </a:tabLst>
            </a:pPr>
            <a:r>
              <a:rPr lang="fr-FR" sz="1800" b="1" spc="170" dirty="0">
                <a:solidFill>
                  <a:srgbClr val="ED334E"/>
                </a:solidFill>
                <a:latin typeface="Calibri"/>
                <a:cs typeface="Calibri"/>
              </a:rPr>
              <a:t>50%</a:t>
            </a:r>
            <a:r>
              <a:rPr lang="fr-FR" b="1" spc="170" dirty="0">
                <a:solidFill>
                  <a:srgbClr val="ED334E"/>
                </a:solidFill>
                <a:latin typeface="Calibri"/>
                <a:cs typeface="Calibri"/>
              </a:rPr>
              <a:t>           </a:t>
            </a:r>
            <a:r>
              <a:rPr lang="fr-FR" sz="1800" b="1" spc="170" dirty="0">
                <a:solidFill>
                  <a:srgbClr val="ED334E"/>
                </a:solidFill>
                <a:latin typeface="Calibri"/>
                <a:cs typeface="Calibri"/>
              </a:rPr>
              <a:t>50%</a:t>
            </a:r>
            <a:endParaRPr lang="fr-FR" sz="1800" b="1" dirty="0">
              <a:latin typeface="Calibri"/>
              <a:cs typeface="Calibri"/>
            </a:endParaRPr>
          </a:p>
        </p:txBody>
      </p:sp>
    </p:spTree>
    <p:extLst>
      <p:ext uri="{BB962C8B-B14F-4D97-AF65-F5344CB8AC3E}">
        <p14:creationId xmlns:p14="http://schemas.microsoft.com/office/powerpoint/2010/main" val="221037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19" name="object 35">
            <a:extLst>
              <a:ext uri="{FF2B5EF4-FFF2-40B4-BE49-F238E27FC236}">
                <a16:creationId xmlns:a16="http://schemas.microsoft.com/office/drawing/2014/main" id="{84FF87EB-D2A7-A2B3-8D3D-0DBF50BE0B2E}"/>
              </a:ext>
            </a:extLst>
          </p:cNvPr>
          <p:cNvSpPr txBox="1"/>
          <p:nvPr/>
        </p:nvSpPr>
        <p:spPr>
          <a:xfrm>
            <a:off x="389663" y="891650"/>
            <a:ext cx="8093393" cy="1784207"/>
          </a:xfrm>
          <a:prstGeom prst="rect">
            <a:avLst/>
          </a:prstGeom>
        </p:spPr>
        <p:txBody>
          <a:bodyPr vert="horz" wrap="square" lIns="0" tIns="54293" rIns="0" bIns="0" rtlCol="0">
            <a:spAutoFit/>
          </a:bodyPr>
          <a:lstStyle/>
          <a:p>
            <a:pPr marR="6708458" algn="ctr">
              <a:spcBef>
                <a:spcPts val="428"/>
              </a:spcBef>
            </a:pPr>
            <a:r>
              <a:rPr sz="1600" spc="100" dirty="0">
                <a:solidFill>
                  <a:srgbClr val="002060"/>
                </a:solidFill>
                <a:latin typeface="+mj-lt"/>
                <a:cs typeface="Calibri"/>
              </a:rPr>
              <a:t>Ce</a:t>
            </a:r>
            <a:r>
              <a:rPr sz="1600" spc="-20" dirty="0">
                <a:solidFill>
                  <a:srgbClr val="002060"/>
                </a:solidFill>
                <a:latin typeface="+mj-lt"/>
                <a:cs typeface="Calibri"/>
              </a:rPr>
              <a:t> </a:t>
            </a:r>
            <a:r>
              <a:rPr sz="1600" dirty="0">
                <a:solidFill>
                  <a:srgbClr val="002060"/>
                </a:solidFill>
                <a:latin typeface="+mj-lt"/>
                <a:cs typeface="Calibri"/>
              </a:rPr>
              <a:t>que</a:t>
            </a:r>
            <a:r>
              <a:rPr sz="1600" spc="-18" dirty="0">
                <a:solidFill>
                  <a:srgbClr val="002060"/>
                </a:solidFill>
                <a:latin typeface="+mj-lt"/>
                <a:cs typeface="Calibri"/>
              </a:rPr>
              <a:t> </a:t>
            </a:r>
            <a:r>
              <a:rPr sz="1600" dirty="0">
                <a:solidFill>
                  <a:srgbClr val="002060"/>
                </a:solidFill>
                <a:latin typeface="+mj-lt"/>
                <a:cs typeface="Calibri"/>
              </a:rPr>
              <a:t>dit</a:t>
            </a:r>
            <a:r>
              <a:rPr sz="1600" spc="-23" dirty="0">
                <a:solidFill>
                  <a:srgbClr val="002060"/>
                </a:solidFill>
                <a:latin typeface="+mj-lt"/>
                <a:cs typeface="Calibri"/>
              </a:rPr>
              <a:t> </a:t>
            </a:r>
            <a:r>
              <a:rPr sz="1600" dirty="0">
                <a:solidFill>
                  <a:srgbClr val="002060"/>
                </a:solidFill>
                <a:latin typeface="+mj-lt"/>
                <a:cs typeface="Calibri"/>
              </a:rPr>
              <a:t>la</a:t>
            </a:r>
            <a:r>
              <a:rPr sz="1600" spc="-15" dirty="0">
                <a:solidFill>
                  <a:srgbClr val="002060"/>
                </a:solidFill>
                <a:latin typeface="+mj-lt"/>
                <a:cs typeface="Calibri"/>
              </a:rPr>
              <a:t> </a:t>
            </a:r>
            <a:r>
              <a:rPr sz="1600" spc="-20" dirty="0" err="1">
                <a:solidFill>
                  <a:srgbClr val="002060"/>
                </a:solidFill>
                <a:latin typeface="+mj-lt"/>
                <a:cs typeface="Calibri"/>
              </a:rPr>
              <a:t>loi</a:t>
            </a:r>
            <a:r>
              <a:rPr sz="1600" spc="-173" dirty="0">
                <a:solidFill>
                  <a:srgbClr val="002060"/>
                </a:solidFill>
                <a:latin typeface="+mj-lt"/>
                <a:cs typeface="Calibri"/>
              </a:rPr>
              <a:t>:</a:t>
            </a:r>
            <a:endParaRPr sz="1600" dirty="0">
              <a:solidFill>
                <a:srgbClr val="002060"/>
              </a:solidFill>
              <a:latin typeface="+mj-lt"/>
              <a:cs typeface="Calibri"/>
            </a:endParaRPr>
          </a:p>
          <a:p>
            <a:pPr marL="6350" marR="2540" algn="ctr">
              <a:lnSpc>
                <a:spcPct val="104299"/>
              </a:lnSpc>
              <a:spcBef>
                <a:spcPts val="253"/>
              </a:spcBef>
            </a:pPr>
            <a:endParaRPr lang="fr-FR" sz="1400" spc="138" dirty="0">
              <a:solidFill>
                <a:srgbClr val="002060"/>
              </a:solidFill>
              <a:latin typeface="+mj-lt"/>
              <a:cs typeface="Calibri"/>
            </a:endParaRPr>
          </a:p>
          <a:p>
            <a:pPr marL="6350" marR="2540" algn="just">
              <a:lnSpc>
                <a:spcPct val="104299"/>
              </a:lnSpc>
              <a:spcBef>
                <a:spcPts val="253"/>
              </a:spcBef>
            </a:pPr>
            <a:r>
              <a:rPr sz="1400" spc="138" dirty="0">
                <a:solidFill>
                  <a:srgbClr val="002060"/>
                </a:solidFill>
                <a:latin typeface="+mj-lt"/>
                <a:cs typeface="Calibri"/>
              </a:rPr>
              <a:t>À</a:t>
            </a:r>
            <a:r>
              <a:rPr sz="1400" spc="-23" dirty="0">
                <a:solidFill>
                  <a:srgbClr val="002060"/>
                </a:solidFill>
                <a:latin typeface="+mj-lt"/>
                <a:cs typeface="Calibri"/>
              </a:rPr>
              <a:t> </a:t>
            </a:r>
            <a:r>
              <a:rPr sz="1400" dirty="0">
                <a:solidFill>
                  <a:srgbClr val="002060"/>
                </a:solidFill>
                <a:latin typeface="+mj-lt"/>
                <a:cs typeface="Calibri"/>
              </a:rPr>
              <a:t>compter</a:t>
            </a:r>
            <a:r>
              <a:rPr sz="1400" spc="-18" dirty="0">
                <a:solidFill>
                  <a:srgbClr val="002060"/>
                </a:solidFill>
                <a:latin typeface="+mj-lt"/>
                <a:cs typeface="Calibri"/>
              </a:rPr>
              <a:t> </a:t>
            </a:r>
            <a:r>
              <a:rPr sz="1400" dirty="0">
                <a:solidFill>
                  <a:srgbClr val="002060"/>
                </a:solidFill>
                <a:latin typeface="+mj-lt"/>
                <a:cs typeface="Calibri"/>
              </a:rPr>
              <a:t>du</a:t>
            </a:r>
            <a:r>
              <a:rPr sz="1400" spc="-28" dirty="0">
                <a:solidFill>
                  <a:srgbClr val="002060"/>
                </a:solidFill>
                <a:latin typeface="+mj-lt"/>
                <a:cs typeface="Calibri"/>
              </a:rPr>
              <a:t> </a:t>
            </a:r>
            <a:r>
              <a:rPr sz="1400" spc="-25" dirty="0">
                <a:solidFill>
                  <a:srgbClr val="002060"/>
                </a:solidFill>
                <a:latin typeface="+mj-lt"/>
                <a:cs typeface="Calibri"/>
              </a:rPr>
              <a:t>premier</a:t>
            </a:r>
            <a:r>
              <a:rPr sz="1400" spc="-13" dirty="0">
                <a:solidFill>
                  <a:srgbClr val="002060"/>
                </a:solidFill>
                <a:latin typeface="+mj-lt"/>
                <a:cs typeface="Calibri"/>
              </a:rPr>
              <a:t> </a:t>
            </a:r>
            <a:r>
              <a:rPr sz="1400" spc="-20" dirty="0">
                <a:solidFill>
                  <a:srgbClr val="002060"/>
                </a:solidFill>
                <a:latin typeface="+mj-lt"/>
                <a:cs typeface="Calibri"/>
              </a:rPr>
              <a:t>renouvellement</a:t>
            </a:r>
            <a:r>
              <a:rPr sz="1400" spc="-3" dirty="0">
                <a:solidFill>
                  <a:srgbClr val="002060"/>
                </a:solidFill>
                <a:latin typeface="+mj-lt"/>
                <a:cs typeface="Calibri"/>
              </a:rPr>
              <a:t> </a:t>
            </a:r>
            <a:r>
              <a:rPr sz="1400" dirty="0">
                <a:solidFill>
                  <a:srgbClr val="002060"/>
                </a:solidFill>
                <a:latin typeface="+mj-lt"/>
                <a:cs typeface="Calibri"/>
              </a:rPr>
              <a:t>des</a:t>
            </a:r>
            <a:r>
              <a:rPr sz="1400" spc="-18" dirty="0">
                <a:solidFill>
                  <a:srgbClr val="002060"/>
                </a:solidFill>
                <a:latin typeface="+mj-lt"/>
                <a:cs typeface="Calibri"/>
              </a:rPr>
              <a:t> </a:t>
            </a:r>
            <a:r>
              <a:rPr sz="1400" spc="-5" dirty="0">
                <a:solidFill>
                  <a:srgbClr val="002060"/>
                </a:solidFill>
                <a:latin typeface="+mj-lt"/>
                <a:cs typeface="Calibri"/>
              </a:rPr>
              <a:t>mandats</a:t>
            </a:r>
            <a:r>
              <a:rPr sz="1400" spc="-15" dirty="0">
                <a:solidFill>
                  <a:srgbClr val="002060"/>
                </a:solidFill>
                <a:latin typeface="+mj-lt"/>
                <a:cs typeface="Calibri"/>
              </a:rPr>
              <a:t> </a:t>
            </a:r>
            <a:r>
              <a:rPr sz="1400" dirty="0">
                <a:solidFill>
                  <a:srgbClr val="002060"/>
                </a:solidFill>
                <a:latin typeface="+mj-lt"/>
                <a:cs typeface="Calibri"/>
              </a:rPr>
              <a:t>des</a:t>
            </a:r>
            <a:r>
              <a:rPr sz="1400" spc="-23" dirty="0">
                <a:solidFill>
                  <a:srgbClr val="002060"/>
                </a:solidFill>
                <a:latin typeface="+mj-lt"/>
                <a:cs typeface="Calibri"/>
              </a:rPr>
              <a:t> </a:t>
            </a:r>
            <a:r>
              <a:rPr sz="1400" spc="-28" dirty="0" err="1">
                <a:solidFill>
                  <a:srgbClr val="002060"/>
                </a:solidFill>
                <a:latin typeface="+mj-lt"/>
                <a:cs typeface="Calibri"/>
              </a:rPr>
              <a:t>président.e.s</a:t>
            </a:r>
            <a:r>
              <a:rPr sz="1400" spc="-5" dirty="0">
                <a:solidFill>
                  <a:srgbClr val="002060"/>
                </a:solidFill>
                <a:latin typeface="+mj-lt"/>
                <a:cs typeface="Calibri"/>
              </a:rPr>
              <a:t> </a:t>
            </a:r>
            <a:r>
              <a:rPr lang="fr-FR" sz="1400" spc="-5" dirty="0">
                <a:solidFill>
                  <a:srgbClr val="002060"/>
                </a:solidFill>
                <a:latin typeface="+mj-lt"/>
                <a:cs typeface="Calibri"/>
              </a:rPr>
              <a:t> de ligue régionale </a:t>
            </a:r>
            <a:r>
              <a:rPr sz="1400" spc="-18" dirty="0" err="1">
                <a:solidFill>
                  <a:srgbClr val="002060"/>
                </a:solidFill>
                <a:latin typeface="+mj-lt"/>
                <a:cs typeface="Calibri"/>
              </a:rPr>
              <a:t>postérieur</a:t>
            </a:r>
            <a:r>
              <a:rPr sz="1400" spc="-10" dirty="0">
                <a:solidFill>
                  <a:srgbClr val="002060"/>
                </a:solidFill>
                <a:latin typeface="+mj-lt"/>
                <a:cs typeface="Calibri"/>
              </a:rPr>
              <a:t> </a:t>
            </a:r>
            <a:r>
              <a:rPr sz="1400" dirty="0">
                <a:solidFill>
                  <a:srgbClr val="002060"/>
                </a:solidFill>
                <a:latin typeface="+mj-lt"/>
                <a:cs typeface="Calibri"/>
              </a:rPr>
              <a:t>au</a:t>
            </a:r>
            <a:r>
              <a:rPr sz="1400" spc="-25" dirty="0">
                <a:solidFill>
                  <a:srgbClr val="002060"/>
                </a:solidFill>
                <a:latin typeface="+mj-lt"/>
                <a:cs typeface="Calibri"/>
              </a:rPr>
              <a:t> </a:t>
            </a:r>
            <a:r>
              <a:rPr sz="1400" spc="-68" dirty="0">
                <a:solidFill>
                  <a:srgbClr val="002060"/>
                </a:solidFill>
                <a:latin typeface="+mj-lt"/>
                <a:cs typeface="Calibri"/>
              </a:rPr>
              <a:t>1er</a:t>
            </a:r>
            <a:r>
              <a:rPr sz="1400" spc="-8" dirty="0">
                <a:solidFill>
                  <a:srgbClr val="002060"/>
                </a:solidFill>
                <a:latin typeface="+mj-lt"/>
                <a:cs typeface="Calibri"/>
              </a:rPr>
              <a:t> </a:t>
            </a:r>
            <a:r>
              <a:rPr sz="1400" spc="-18" dirty="0" err="1">
                <a:solidFill>
                  <a:srgbClr val="002060"/>
                </a:solidFill>
                <a:latin typeface="+mj-lt"/>
                <a:cs typeface="Calibri"/>
              </a:rPr>
              <a:t>janvier</a:t>
            </a:r>
            <a:r>
              <a:rPr sz="1400" spc="-18" dirty="0">
                <a:solidFill>
                  <a:srgbClr val="002060"/>
                </a:solidFill>
                <a:latin typeface="+mj-lt"/>
                <a:cs typeface="Calibri"/>
              </a:rPr>
              <a:t> </a:t>
            </a:r>
            <a:r>
              <a:rPr sz="1400" spc="-10" dirty="0">
                <a:solidFill>
                  <a:srgbClr val="002060"/>
                </a:solidFill>
                <a:latin typeface="+mj-lt"/>
                <a:cs typeface="Calibri"/>
              </a:rPr>
              <a:t>2024</a:t>
            </a:r>
            <a:r>
              <a:rPr lang="fr-FR" sz="1400" spc="-10" dirty="0">
                <a:solidFill>
                  <a:srgbClr val="002060"/>
                </a:solidFill>
                <a:latin typeface="+mj-lt"/>
                <a:cs typeface="Calibri"/>
              </a:rPr>
              <a:t>, </a:t>
            </a:r>
            <a:r>
              <a:rPr sz="1400" dirty="0">
                <a:solidFill>
                  <a:srgbClr val="091E46"/>
                </a:solidFill>
                <a:latin typeface="+mj-lt"/>
                <a:cs typeface="Calibri"/>
              </a:rPr>
              <a:t>les</a:t>
            </a:r>
            <a:r>
              <a:rPr sz="1400" spc="-13" dirty="0">
                <a:solidFill>
                  <a:srgbClr val="091E46"/>
                </a:solidFill>
                <a:latin typeface="+mj-lt"/>
                <a:cs typeface="Calibri"/>
              </a:rPr>
              <a:t> </a:t>
            </a:r>
            <a:r>
              <a:rPr sz="1400" dirty="0" err="1">
                <a:solidFill>
                  <a:srgbClr val="091E46"/>
                </a:solidFill>
                <a:latin typeface="+mj-lt"/>
                <a:cs typeface="Calibri"/>
              </a:rPr>
              <a:t>statuts</a:t>
            </a:r>
            <a:r>
              <a:rPr sz="1400" spc="-5" dirty="0">
                <a:solidFill>
                  <a:srgbClr val="091E46"/>
                </a:solidFill>
                <a:latin typeface="+mj-lt"/>
                <a:cs typeface="Calibri"/>
              </a:rPr>
              <a:t> </a:t>
            </a:r>
            <a:r>
              <a:rPr sz="1400" dirty="0">
                <a:solidFill>
                  <a:srgbClr val="091E46"/>
                </a:solidFill>
                <a:latin typeface="+mj-lt"/>
                <a:cs typeface="Calibri"/>
              </a:rPr>
              <a:t>d</a:t>
            </a:r>
            <a:r>
              <a:rPr lang="fr-FR" sz="1400" dirty="0" err="1">
                <a:solidFill>
                  <a:srgbClr val="091E46"/>
                </a:solidFill>
                <a:latin typeface="+mj-lt"/>
                <a:cs typeface="Calibri"/>
              </a:rPr>
              <a:t>oivent</a:t>
            </a:r>
            <a:r>
              <a:rPr lang="fr-FR" sz="1400" spc="-13" dirty="0">
                <a:solidFill>
                  <a:srgbClr val="091E46"/>
                </a:solidFill>
                <a:latin typeface="+mj-lt"/>
                <a:cs typeface="Calibri"/>
              </a:rPr>
              <a:t> </a:t>
            </a:r>
            <a:r>
              <a:rPr sz="1400" spc="-10" dirty="0" err="1">
                <a:solidFill>
                  <a:srgbClr val="091E46"/>
                </a:solidFill>
                <a:latin typeface="+mj-lt"/>
                <a:cs typeface="Calibri"/>
              </a:rPr>
              <a:t>prévoi</a:t>
            </a:r>
            <a:r>
              <a:rPr lang="fr-FR" sz="1400" spc="-10" dirty="0">
                <a:solidFill>
                  <a:srgbClr val="091E46"/>
                </a:solidFill>
                <a:latin typeface="+mj-lt"/>
                <a:cs typeface="Calibri"/>
              </a:rPr>
              <a:t>r</a:t>
            </a:r>
            <a:r>
              <a:rPr sz="1400" spc="-10" dirty="0">
                <a:solidFill>
                  <a:srgbClr val="091E46"/>
                </a:solidFill>
                <a:latin typeface="+mj-lt"/>
                <a:cs typeface="Calibri"/>
              </a:rPr>
              <a:t> </a:t>
            </a:r>
            <a:r>
              <a:rPr sz="1400" dirty="0">
                <a:solidFill>
                  <a:srgbClr val="091E46"/>
                </a:solidFill>
                <a:latin typeface="+mj-lt"/>
                <a:cs typeface="Calibri"/>
              </a:rPr>
              <a:t>que</a:t>
            </a:r>
            <a:r>
              <a:rPr sz="1400" spc="-23" dirty="0">
                <a:solidFill>
                  <a:srgbClr val="091E46"/>
                </a:solidFill>
                <a:latin typeface="+mj-lt"/>
                <a:cs typeface="Calibri"/>
              </a:rPr>
              <a:t> </a:t>
            </a:r>
            <a:r>
              <a:rPr sz="1400" dirty="0">
                <a:solidFill>
                  <a:srgbClr val="ED334E"/>
                </a:solidFill>
                <a:latin typeface="+mj-lt"/>
                <a:cs typeface="Calibri"/>
              </a:rPr>
              <a:t>le</a:t>
            </a:r>
            <a:r>
              <a:rPr sz="1400" spc="-15" dirty="0">
                <a:solidFill>
                  <a:srgbClr val="ED334E"/>
                </a:solidFill>
                <a:latin typeface="+mj-lt"/>
                <a:cs typeface="Calibri"/>
              </a:rPr>
              <a:t> nombre</a:t>
            </a:r>
            <a:r>
              <a:rPr sz="1400" spc="-20" dirty="0">
                <a:solidFill>
                  <a:srgbClr val="ED334E"/>
                </a:solidFill>
                <a:latin typeface="+mj-lt"/>
                <a:cs typeface="Calibri"/>
              </a:rPr>
              <a:t> </a:t>
            </a:r>
            <a:r>
              <a:rPr sz="1400" dirty="0">
                <a:solidFill>
                  <a:srgbClr val="ED334E"/>
                </a:solidFill>
                <a:latin typeface="+mj-lt"/>
                <a:cs typeface="Calibri"/>
              </a:rPr>
              <a:t>de</a:t>
            </a:r>
            <a:r>
              <a:rPr sz="1400" spc="-25" dirty="0">
                <a:solidFill>
                  <a:srgbClr val="ED334E"/>
                </a:solidFill>
                <a:latin typeface="+mj-lt"/>
                <a:cs typeface="Calibri"/>
              </a:rPr>
              <a:t> </a:t>
            </a:r>
            <a:r>
              <a:rPr sz="1400" dirty="0">
                <a:solidFill>
                  <a:srgbClr val="ED334E"/>
                </a:solidFill>
                <a:latin typeface="+mj-lt"/>
                <a:cs typeface="Calibri"/>
              </a:rPr>
              <a:t>mandats</a:t>
            </a:r>
            <a:r>
              <a:rPr sz="1400" spc="-33" dirty="0">
                <a:solidFill>
                  <a:srgbClr val="ED334E"/>
                </a:solidFill>
                <a:latin typeface="+mj-lt"/>
                <a:cs typeface="Calibri"/>
              </a:rPr>
              <a:t> </a:t>
            </a:r>
            <a:r>
              <a:rPr sz="1400" dirty="0">
                <a:solidFill>
                  <a:srgbClr val="ED334E"/>
                </a:solidFill>
                <a:latin typeface="+mj-lt"/>
                <a:cs typeface="Calibri"/>
              </a:rPr>
              <a:t>de</a:t>
            </a:r>
            <a:r>
              <a:rPr sz="1400" spc="-20" dirty="0">
                <a:solidFill>
                  <a:srgbClr val="ED334E"/>
                </a:solidFill>
                <a:latin typeface="+mj-lt"/>
                <a:cs typeface="Calibri"/>
              </a:rPr>
              <a:t> </a:t>
            </a:r>
            <a:r>
              <a:rPr sz="1400" spc="-18" dirty="0">
                <a:solidFill>
                  <a:srgbClr val="ED334E"/>
                </a:solidFill>
                <a:latin typeface="+mj-lt"/>
                <a:cs typeface="Calibri"/>
              </a:rPr>
              <a:t>plein</a:t>
            </a:r>
            <a:r>
              <a:rPr sz="1400" spc="-25" dirty="0">
                <a:solidFill>
                  <a:srgbClr val="ED334E"/>
                </a:solidFill>
                <a:latin typeface="+mj-lt"/>
                <a:cs typeface="Calibri"/>
              </a:rPr>
              <a:t> </a:t>
            </a:r>
            <a:r>
              <a:rPr sz="1400" spc="-5" dirty="0">
                <a:solidFill>
                  <a:srgbClr val="ED334E"/>
                </a:solidFill>
                <a:latin typeface="+mj-lt"/>
                <a:cs typeface="Calibri"/>
              </a:rPr>
              <a:t>exercice </a:t>
            </a:r>
            <a:r>
              <a:rPr sz="1400" dirty="0">
                <a:solidFill>
                  <a:srgbClr val="ED334E"/>
                </a:solidFill>
                <a:latin typeface="+mj-lt"/>
                <a:cs typeface="Calibri"/>
              </a:rPr>
              <a:t>exercés</a:t>
            </a:r>
            <a:r>
              <a:rPr sz="1400" spc="-43" dirty="0">
                <a:solidFill>
                  <a:srgbClr val="ED334E"/>
                </a:solidFill>
                <a:latin typeface="+mj-lt"/>
                <a:cs typeface="Calibri"/>
              </a:rPr>
              <a:t> </a:t>
            </a:r>
            <a:r>
              <a:rPr sz="1400" dirty="0">
                <a:solidFill>
                  <a:srgbClr val="ED334E"/>
                </a:solidFill>
                <a:latin typeface="+mj-lt"/>
                <a:cs typeface="Calibri"/>
              </a:rPr>
              <a:t>par</a:t>
            </a:r>
            <a:r>
              <a:rPr sz="1400" spc="-30" dirty="0">
                <a:solidFill>
                  <a:srgbClr val="ED334E"/>
                </a:solidFill>
                <a:latin typeface="+mj-lt"/>
                <a:cs typeface="Calibri"/>
              </a:rPr>
              <a:t> </a:t>
            </a:r>
            <a:r>
              <a:rPr sz="1400" spc="-18" dirty="0">
                <a:solidFill>
                  <a:srgbClr val="ED334E"/>
                </a:solidFill>
                <a:latin typeface="+mj-lt"/>
                <a:cs typeface="Calibri"/>
              </a:rPr>
              <a:t>un.e</a:t>
            </a:r>
            <a:r>
              <a:rPr sz="1400" spc="-30" dirty="0">
                <a:solidFill>
                  <a:srgbClr val="ED334E"/>
                </a:solidFill>
                <a:latin typeface="+mj-lt"/>
                <a:cs typeface="Calibri"/>
              </a:rPr>
              <a:t> </a:t>
            </a:r>
            <a:r>
              <a:rPr sz="1400" spc="-5" dirty="0">
                <a:solidFill>
                  <a:srgbClr val="ED334E"/>
                </a:solidFill>
                <a:latin typeface="+mj-lt"/>
                <a:cs typeface="Calibri"/>
              </a:rPr>
              <a:t>même</a:t>
            </a:r>
            <a:r>
              <a:rPr sz="1400" spc="-35" dirty="0">
                <a:solidFill>
                  <a:srgbClr val="ED334E"/>
                </a:solidFill>
                <a:latin typeface="+mj-lt"/>
                <a:cs typeface="Calibri"/>
              </a:rPr>
              <a:t> </a:t>
            </a:r>
            <a:r>
              <a:rPr sz="1400" spc="-23" dirty="0">
                <a:solidFill>
                  <a:srgbClr val="ED334E"/>
                </a:solidFill>
                <a:latin typeface="+mj-lt"/>
                <a:cs typeface="Calibri"/>
              </a:rPr>
              <a:t>président.e</a:t>
            </a:r>
            <a:r>
              <a:rPr sz="1400" spc="-38" dirty="0">
                <a:solidFill>
                  <a:srgbClr val="ED334E"/>
                </a:solidFill>
                <a:latin typeface="+mj-lt"/>
                <a:cs typeface="Calibri"/>
              </a:rPr>
              <a:t> </a:t>
            </a:r>
            <a:r>
              <a:rPr sz="1400" dirty="0">
                <a:solidFill>
                  <a:srgbClr val="ED334E"/>
                </a:solidFill>
                <a:latin typeface="+mj-lt"/>
                <a:cs typeface="Calibri"/>
              </a:rPr>
              <a:t>ne</a:t>
            </a:r>
            <a:r>
              <a:rPr sz="1400" spc="-28" dirty="0">
                <a:solidFill>
                  <a:srgbClr val="ED334E"/>
                </a:solidFill>
                <a:latin typeface="+mj-lt"/>
                <a:cs typeface="Calibri"/>
              </a:rPr>
              <a:t> </a:t>
            </a:r>
            <a:r>
              <a:rPr sz="1400" dirty="0">
                <a:solidFill>
                  <a:srgbClr val="ED334E"/>
                </a:solidFill>
                <a:latin typeface="+mj-lt"/>
                <a:cs typeface="Calibri"/>
              </a:rPr>
              <a:t>peut</a:t>
            </a:r>
            <a:r>
              <a:rPr sz="1400" spc="-38" dirty="0">
                <a:solidFill>
                  <a:srgbClr val="ED334E"/>
                </a:solidFill>
                <a:latin typeface="+mj-lt"/>
                <a:cs typeface="Calibri"/>
              </a:rPr>
              <a:t> </a:t>
            </a:r>
            <a:r>
              <a:rPr sz="1400" dirty="0">
                <a:solidFill>
                  <a:srgbClr val="ED334E"/>
                </a:solidFill>
                <a:latin typeface="+mj-lt"/>
                <a:cs typeface="Calibri"/>
              </a:rPr>
              <a:t>excéder</a:t>
            </a:r>
            <a:r>
              <a:rPr sz="1400" spc="-40" dirty="0">
                <a:solidFill>
                  <a:srgbClr val="ED334E"/>
                </a:solidFill>
                <a:latin typeface="+mj-lt"/>
                <a:cs typeface="Calibri"/>
              </a:rPr>
              <a:t> </a:t>
            </a:r>
            <a:r>
              <a:rPr sz="1400" dirty="0">
                <a:solidFill>
                  <a:srgbClr val="ED334E"/>
                </a:solidFill>
                <a:latin typeface="+mj-lt"/>
                <a:cs typeface="Calibri"/>
              </a:rPr>
              <a:t>le</a:t>
            </a:r>
            <a:r>
              <a:rPr sz="1400" spc="-25" dirty="0">
                <a:solidFill>
                  <a:srgbClr val="ED334E"/>
                </a:solidFill>
                <a:latin typeface="+mj-lt"/>
                <a:cs typeface="Calibri"/>
              </a:rPr>
              <a:t> </a:t>
            </a:r>
            <a:r>
              <a:rPr sz="1400" spc="-15" dirty="0">
                <a:solidFill>
                  <a:srgbClr val="ED334E"/>
                </a:solidFill>
                <a:latin typeface="+mj-lt"/>
                <a:cs typeface="Calibri"/>
              </a:rPr>
              <a:t>nombre</a:t>
            </a:r>
            <a:r>
              <a:rPr sz="1400" spc="-33" dirty="0">
                <a:solidFill>
                  <a:srgbClr val="ED334E"/>
                </a:solidFill>
                <a:latin typeface="+mj-lt"/>
                <a:cs typeface="Calibri"/>
              </a:rPr>
              <a:t> </a:t>
            </a:r>
            <a:r>
              <a:rPr sz="1400" dirty="0">
                <a:solidFill>
                  <a:srgbClr val="ED334E"/>
                </a:solidFill>
                <a:latin typeface="+mj-lt"/>
                <a:cs typeface="Calibri"/>
              </a:rPr>
              <a:t>de</a:t>
            </a:r>
            <a:r>
              <a:rPr sz="1400" spc="-30" dirty="0">
                <a:solidFill>
                  <a:srgbClr val="ED334E"/>
                </a:solidFill>
                <a:latin typeface="+mj-lt"/>
                <a:cs typeface="Calibri"/>
              </a:rPr>
              <a:t> </a:t>
            </a:r>
            <a:r>
              <a:rPr sz="1400" spc="-25" dirty="0">
                <a:solidFill>
                  <a:srgbClr val="ED334E"/>
                </a:solidFill>
                <a:latin typeface="+mj-lt"/>
                <a:cs typeface="Calibri"/>
              </a:rPr>
              <a:t>3</a:t>
            </a:r>
            <a:r>
              <a:rPr lang="fr-FR" sz="1400" spc="-25" dirty="0">
                <a:solidFill>
                  <a:srgbClr val="ED334E"/>
                </a:solidFill>
                <a:latin typeface="+mj-lt"/>
                <a:cs typeface="Calibri"/>
              </a:rPr>
              <a:t>.</a:t>
            </a:r>
            <a:endParaRPr lang="fr-FR" sz="1400" b="1" spc="-25" dirty="0">
              <a:solidFill>
                <a:srgbClr val="ED334E"/>
              </a:solidFill>
              <a:latin typeface="+mj-lt"/>
              <a:cs typeface="Calibri"/>
            </a:endParaRPr>
          </a:p>
          <a:p>
            <a:pPr marL="6350" marR="2540" algn="just">
              <a:lnSpc>
                <a:spcPct val="104299"/>
              </a:lnSpc>
              <a:spcBef>
                <a:spcPts val="253"/>
              </a:spcBef>
            </a:pPr>
            <a:endParaRPr lang="fr-FR" sz="1400" b="1" spc="-25" dirty="0">
              <a:solidFill>
                <a:srgbClr val="ED334E"/>
              </a:solidFill>
              <a:latin typeface="+mj-lt"/>
              <a:cs typeface="Calibri"/>
            </a:endParaRPr>
          </a:p>
          <a:p>
            <a:pPr marL="6350" marR="2540" algn="just">
              <a:lnSpc>
                <a:spcPct val="104299"/>
              </a:lnSpc>
              <a:spcBef>
                <a:spcPts val="253"/>
              </a:spcBef>
            </a:pPr>
            <a:endParaRPr lang="fr-FR" sz="1400" b="1" spc="-25" dirty="0">
              <a:solidFill>
                <a:srgbClr val="ED334E"/>
              </a:solidFill>
              <a:latin typeface="+mj-lt"/>
              <a:cs typeface="Calibri"/>
            </a:endParaRPr>
          </a:p>
        </p:txBody>
      </p:sp>
      <p:sp>
        <p:nvSpPr>
          <p:cNvPr id="20" name="object 2">
            <a:extLst>
              <a:ext uri="{FF2B5EF4-FFF2-40B4-BE49-F238E27FC236}">
                <a16:creationId xmlns:a16="http://schemas.microsoft.com/office/drawing/2014/main" id="{0C718037-9CAF-018D-DF4C-1D13E563583D}"/>
              </a:ext>
            </a:extLst>
          </p:cNvPr>
          <p:cNvSpPr txBox="1">
            <a:spLocks noGrp="1"/>
          </p:cNvSpPr>
          <p:nvPr>
            <p:ph type="title"/>
          </p:nvPr>
        </p:nvSpPr>
        <p:spPr>
          <a:xfrm>
            <a:off x="836409" y="225879"/>
            <a:ext cx="7323138" cy="314189"/>
          </a:xfrm>
          <a:prstGeom prst="rect">
            <a:avLst/>
          </a:prstGeom>
        </p:spPr>
        <p:txBody>
          <a:bodyPr vert="horz" wrap="square" lIns="0" tIns="6350" rIns="0" bIns="0" rtlCol="0" anchor="t">
            <a:spAutoFit/>
          </a:bodyPr>
          <a:lstStyle/>
          <a:p>
            <a:pPr marL="6350" algn="ctr">
              <a:spcBef>
                <a:spcPts val="50"/>
              </a:spcBef>
            </a:pPr>
            <a:r>
              <a:rPr lang="fr-FR" sz="2000" b="1" i="0" spc="28" dirty="0">
                <a:solidFill>
                  <a:srgbClr val="003D70"/>
                </a:solidFill>
                <a:latin typeface="+mj-lt"/>
              </a:rPr>
              <a:t>PRéSIDENCE : LA LIMITATION DU NOMBRE DE MANDATS </a:t>
            </a:r>
            <a:endParaRPr sz="2000" b="1" i="0" spc="-5" dirty="0">
              <a:solidFill>
                <a:srgbClr val="003D70"/>
              </a:solidFill>
              <a:latin typeface="+mj-lt"/>
            </a:endParaRPr>
          </a:p>
        </p:txBody>
      </p:sp>
      <p:sp>
        <p:nvSpPr>
          <p:cNvPr id="6" name="ZoneTexte 5">
            <a:extLst>
              <a:ext uri="{FF2B5EF4-FFF2-40B4-BE49-F238E27FC236}">
                <a16:creationId xmlns:a16="http://schemas.microsoft.com/office/drawing/2014/main" id="{86C8660B-EC48-842E-3864-DA35457CFA36}"/>
              </a:ext>
            </a:extLst>
          </p:cNvPr>
          <p:cNvSpPr txBox="1"/>
          <p:nvPr/>
        </p:nvSpPr>
        <p:spPr>
          <a:xfrm>
            <a:off x="268132" y="2142244"/>
            <a:ext cx="8298352" cy="1107996"/>
          </a:xfrm>
          <a:prstGeom prst="rect">
            <a:avLst/>
          </a:prstGeom>
          <a:noFill/>
        </p:spPr>
        <p:txBody>
          <a:bodyPr wrap="square">
            <a:spAutoFit/>
          </a:bodyPr>
          <a:lstStyle/>
          <a:p>
            <a:pPr algn="l"/>
            <a:endParaRPr lang="fr-FR" sz="1000" b="0" i="0" u="none" strike="noStrike" baseline="0" dirty="0">
              <a:solidFill>
                <a:srgbClr val="000000"/>
              </a:solidFill>
              <a:latin typeface="Franceolympique-Light"/>
            </a:endParaRPr>
          </a:p>
          <a:p>
            <a:pPr marR="49330" algn="just"/>
            <a:r>
              <a:rPr lang="fr-FR" sz="1400" b="0" i="0" u="none" strike="noStrike" baseline="0" dirty="0">
                <a:solidFill>
                  <a:srgbClr val="091E46"/>
                </a:solidFill>
                <a:latin typeface="+mj-lt"/>
              </a:rPr>
              <a:t>A titre </a:t>
            </a:r>
            <a:r>
              <a:rPr lang="fr-FR" sz="1400" b="0" i="0" u="none" strike="noStrike" baseline="0" dirty="0" err="1">
                <a:solidFill>
                  <a:srgbClr val="091E46"/>
                </a:solidFill>
                <a:latin typeface="+mj-lt"/>
              </a:rPr>
              <a:t>dérogatoire</a:t>
            </a:r>
            <a:r>
              <a:rPr lang="fr-FR" sz="1400" b="0" i="0" u="none" strike="noStrike" baseline="0" dirty="0" err="1">
                <a:solidFill>
                  <a:srgbClr val="000000"/>
                </a:solidFill>
                <a:latin typeface="+mj-lt"/>
              </a:rPr>
              <a:t>,</a:t>
            </a:r>
            <a:r>
              <a:rPr lang="fr-FR" sz="1400" b="0" i="0" u="none" strike="noStrike" baseline="0" dirty="0" err="1">
                <a:solidFill>
                  <a:srgbClr val="ED324E"/>
                </a:solidFill>
                <a:latin typeface="+mj-lt"/>
              </a:rPr>
              <a:t>un.e</a:t>
            </a:r>
            <a:r>
              <a:rPr lang="fr-FR" sz="1400" b="0" i="0" u="none" strike="noStrike" baseline="0" dirty="0">
                <a:solidFill>
                  <a:srgbClr val="ED324E"/>
                </a:solidFill>
                <a:latin typeface="+mj-lt"/>
              </a:rPr>
              <a:t> </a:t>
            </a:r>
            <a:r>
              <a:rPr lang="fr-FR" sz="1400" b="0" i="0" u="none" strike="noStrike" baseline="0" dirty="0" err="1">
                <a:solidFill>
                  <a:srgbClr val="ED324E"/>
                </a:solidFill>
                <a:latin typeface="+mj-lt"/>
              </a:rPr>
              <a:t>président.e</a:t>
            </a:r>
            <a:r>
              <a:rPr lang="fr-FR" sz="1400" b="0" i="0" u="none" strike="noStrike" baseline="0" dirty="0">
                <a:solidFill>
                  <a:srgbClr val="ED324E"/>
                </a:solidFill>
                <a:latin typeface="+mj-lt"/>
              </a:rPr>
              <a:t> dont le 3ème mandat </a:t>
            </a:r>
            <a:r>
              <a:rPr lang="fr-FR" sz="1400" dirty="0">
                <a:solidFill>
                  <a:srgbClr val="ED324E"/>
                </a:solidFill>
                <a:latin typeface="+mj-lt"/>
              </a:rPr>
              <a:t>était</a:t>
            </a:r>
            <a:r>
              <a:rPr lang="fr-FR" sz="1400" b="0" i="0" u="none" strike="noStrike" baseline="0" dirty="0">
                <a:solidFill>
                  <a:srgbClr val="ED324E"/>
                </a:solidFill>
                <a:latin typeface="+mj-lt"/>
              </a:rPr>
              <a:t> en cours au 2 mars 2022 peut être </a:t>
            </a:r>
            <a:r>
              <a:rPr lang="fr-FR" sz="1400" b="0" i="0" u="none" strike="noStrike" baseline="0" dirty="0" err="1">
                <a:solidFill>
                  <a:srgbClr val="ED324E"/>
                </a:solidFill>
                <a:latin typeface="+mj-lt"/>
              </a:rPr>
              <a:t>candidat.e</a:t>
            </a:r>
            <a:r>
              <a:rPr lang="fr-FR" sz="1400" b="0" i="0" u="none" strike="noStrike" baseline="0" dirty="0">
                <a:solidFill>
                  <a:srgbClr val="ED324E"/>
                </a:solidFill>
                <a:latin typeface="+mj-lt"/>
              </a:rPr>
              <a:t> à un 4ème mandat </a:t>
            </a:r>
            <a:r>
              <a:rPr lang="fr-FR" sz="1400" b="0" i="0" u="none" strike="noStrike" baseline="0" dirty="0">
                <a:solidFill>
                  <a:srgbClr val="091E46"/>
                </a:solidFill>
                <a:latin typeface="+mj-lt"/>
              </a:rPr>
              <a:t>et exercer celui-ci jusqu'au </a:t>
            </a:r>
            <a:r>
              <a:rPr lang="fr-FR" sz="1400" b="0" i="0" u="none" strike="noStrike" baseline="0" dirty="0">
                <a:solidFill>
                  <a:srgbClr val="ED324E"/>
                </a:solidFill>
                <a:latin typeface="+mj-lt"/>
              </a:rPr>
              <a:t>31 décembre 2028.</a:t>
            </a:r>
            <a:endParaRPr lang="fr-FR" sz="1400" b="0" i="0" u="none" strike="noStrike" spc="-25" baseline="0" dirty="0">
              <a:solidFill>
                <a:srgbClr val="ED334E"/>
              </a:solidFill>
              <a:latin typeface="+mj-lt"/>
              <a:cs typeface="Calibri"/>
            </a:endParaRPr>
          </a:p>
          <a:p>
            <a:pPr marR="49330" algn="just"/>
            <a:endParaRPr lang="fr-FR" sz="1400" spc="-25" dirty="0">
              <a:solidFill>
                <a:srgbClr val="ED334E"/>
              </a:solidFill>
              <a:latin typeface="+mj-lt"/>
              <a:cs typeface="Calibri"/>
            </a:endParaRPr>
          </a:p>
          <a:p>
            <a:pPr marR="49330" algn="just"/>
            <a:r>
              <a:rPr lang="fr-FR" sz="1400" b="1" spc="-25" dirty="0">
                <a:solidFill>
                  <a:srgbClr val="ED334E"/>
                </a:solidFill>
                <a:latin typeface="+mj-lt"/>
                <a:cs typeface="Calibri"/>
              </a:rPr>
              <a:t>Voir article 11 des statuts.</a:t>
            </a:r>
          </a:p>
        </p:txBody>
      </p:sp>
    </p:spTree>
    <p:extLst>
      <p:ext uri="{BB962C8B-B14F-4D97-AF65-F5344CB8AC3E}">
        <p14:creationId xmlns:p14="http://schemas.microsoft.com/office/powerpoint/2010/main" val="126176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402199" y="418246"/>
            <a:ext cx="8284601" cy="1569660"/>
          </a:xfrm>
          <a:prstGeom prst="rect">
            <a:avLst/>
          </a:prstGeom>
          <a:noFill/>
        </p:spPr>
        <p:txBody>
          <a:bodyPr wrap="square">
            <a:spAutoFit/>
          </a:bodyPr>
          <a:lstStyle/>
          <a:p>
            <a:pPr algn="ctr"/>
            <a:r>
              <a:rPr lang="fr-FR" sz="3200" b="1" dirty="0">
                <a:solidFill>
                  <a:schemeClr val="bg1"/>
                </a:solidFill>
              </a:rPr>
              <a:t>MODIFICATIONS STATUTAIRES EN APPLICATION </a:t>
            </a:r>
            <a:r>
              <a:rPr lang="fr-FR" sz="3200" b="1" i="1" dirty="0">
                <a:solidFill>
                  <a:schemeClr val="bg1"/>
                </a:solidFill>
              </a:rPr>
              <a:t>OU </a:t>
            </a:r>
            <a:r>
              <a:rPr lang="fr-FR" sz="3200" b="1" dirty="0">
                <a:solidFill>
                  <a:schemeClr val="bg1"/>
                </a:solidFill>
              </a:rPr>
              <a:t>EN COHÉRENCE AVEC LES STATUTS DE LA FFGOLF</a:t>
            </a:r>
            <a:endParaRPr lang="fr-FR" sz="3200" b="1" dirty="0">
              <a:solidFill>
                <a:schemeClr val="tx1"/>
              </a:solidFill>
            </a:endParaRPr>
          </a:p>
        </p:txBody>
      </p:sp>
      <p:sp>
        <p:nvSpPr>
          <p:cNvPr id="3" name="ZoneTexte 2">
            <a:extLst>
              <a:ext uri="{FF2B5EF4-FFF2-40B4-BE49-F238E27FC236}">
                <a16:creationId xmlns:a16="http://schemas.microsoft.com/office/drawing/2014/main" id="{A2E751E6-D2CF-FFAC-F97E-C71043FD249E}"/>
              </a:ext>
            </a:extLst>
          </p:cNvPr>
          <p:cNvSpPr txBox="1"/>
          <p:nvPr/>
        </p:nvSpPr>
        <p:spPr>
          <a:xfrm>
            <a:off x="355791" y="2147070"/>
            <a:ext cx="8432418" cy="1660968"/>
          </a:xfrm>
          <a:prstGeom prst="rect">
            <a:avLst/>
          </a:prstGeom>
          <a:noFill/>
        </p:spPr>
        <p:txBody>
          <a:bodyPr wrap="square">
            <a:spAutoFit/>
          </a:bodyPr>
          <a:lstStyle/>
          <a:p>
            <a:pPr marL="0" lvl="2" algn="just">
              <a:lnSpc>
                <a:spcPct val="127000"/>
              </a:lnSpc>
              <a:defRPr/>
            </a:pPr>
            <a:r>
              <a:rPr lang="fr-FR" dirty="0">
                <a:solidFill>
                  <a:schemeClr val="bg1"/>
                </a:solidFill>
                <a:latin typeface="Balto TT Book" panose="020B0503040502020203" pitchFamily="34" charset="0"/>
              </a:rPr>
              <a:t>-    </a:t>
            </a:r>
            <a:r>
              <a:rPr lang="fr-FR" sz="1600" dirty="0">
                <a:solidFill>
                  <a:schemeClr val="bg1"/>
                </a:solidFill>
                <a:latin typeface="Balto TT Book" panose="020B0503040502020203" pitchFamily="34" charset="0"/>
              </a:rPr>
              <a:t>Vote direct des Clubs du Président de Ligue et incompatibilités</a:t>
            </a:r>
          </a:p>
          <a:p>
            <a:pPr marL="285750" lvl="2" indent="-285750" algn="just">
              <a:lnSpc>
                <a:spcPct val="127000"/>
              </a:lnSpc>
              <a:buFontTx/>
              <a:buChar char="-"/>
              <a:defRPr/>
            </a:pPr>
            <a:r>
              <a:rPr lang="fr-FR" sz="1600" dirty="0">
                <a:solidFill>
                  <a:schemeClr val="bg1"/>
                </a:solidFill>
                <a:latin typeface="Balto TT Book" panose="020B0503040502020203" pitchFamily="34" charset="0"/>
              </a:rPr>
              <a:t>Assouplissement des règles pour figurer sur une liste candidate à l’élection du Comité Directeur</a:t>
            </a:r>
          </a:p>
          <a:p>
            <a:pPr marL="285750" lvl="2" indent="-285750" algn="just">
              <a:lnSpc>
                <a:spcPct val="127000"/>
              </a:lnSpc>
              <a:buFontTx/>
              <a:buChar char="-"/>
              <a:defRPr/>
            </a:pPr>
            <a:r>
              <a:rPr lang="fr-FR" sz="1600" dirty="0">
                <a:solidFill>
                  <a:schemeClr val="bg1"/>
                </a:solidFill>
                <a:latin typeface="Balto TT Book" panose="020B0503040502020203" pitchFamily="34" charset="0"/>
              </a:rPr>
              <a:t>Participation des gestionnaires de golf </a:t>
            </a:r>
            <a:r>
              <a:rPr lang="fr-FR" sz="1600" b="1" u="sng" dirty="0">
                <a:solidFill>
                  <a:schemeClr val="bg1"/>
                </a:solidFill>
                <a:latin typeface="Balto TT Book" panose="020B0503040502020203" pitchFamily="34" charset="0"/>
              </a:rPr>
              <a:t>disposant d’une association sportive</a:t>
            </a:r>
            <a:r>
              <a:rPr lang="fr-FR" sz="1600" dirty="0">
                <a:solidFill>
                  <a:schemeClr val="bg1"/>
                </a:solidFill>
                <a:latin typeface="Balto TT Book" panose="020B0503040502020203" pitchFamily="34" charset="0"/>
              </a:rPr>
              <a:t> aux Assemblées Générales de la Ligue avec droit de vote – Rappel des principes </a:t>
            </a:r>
          </a:p>
        </p:txBody>
      </p:sp>
    </p:spTree>
    <p:extLst>
      <p:ext uri="{BB962C8B-B14F-4D97-AF65-F5344CB8AC3E}">
        <p14:creationId xmlns:p14="http://schemas.microsoft.com/office/powerpoint/2010/main" val="309075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09451" y="619589"/>
            <a:ext cx="7102280" cy="4843634"/>
          </a:xfrm>
          <a:prstGeom prst="rect">
            <a:avLst/>
          </a:prstGeom>
        </p:spPr>
        <p:txBody>
          <a:bodyPr vert="horz" wrap="square" lIns="0" tIns="6350" rIns="0" bIns="0" rtlCol="0">
            <a:spAutoFit/>
          </a:bodyPr>
          <a:lstStyle/>
          <a:p>
            <a:pPr marL="6350" algn="just">
              <a:spcBef>
                <a:spcPts val="50"/>
              </a:spcBef>
            </a:pPr>
            <a:r>
              <a:rPr lang="fr-FR" sz="1200" spc="100" dirty="0">
                <a:solidFill>
                  <a:srgbClr val="002060"/>
                </a:solidFill>
                <a:latin typeface="+mj-lt"/>
                <a:cs typeface="Calibri"/>
              </a:rPr>
              <a:t>Rappel - c</a:t>
            </a:r>
            <a:r>
              <a:rPr sz="1200" spc="100" dirty="0">
                <a:solidFill>
                  <a:srgbClr val="002060"/>
                </a:solidFill>
                <a:latin typeface="+mj-lt"/>
                <a:cs typeface="Calibri"/>
              </a:rPr>
              <a:t>e</a:t>
            </a:r>
            <a:r>
              <a:rPr sz="1200" spc="-20" dirty="0">
                <a:solidFill>
                  <a:srgbClr val="002060"/>
                </a:solidFill>
                <a:latin typeface="+mj-lt"/>
                <a:cs typeface="Calibri"/>
              </a:rPr>
              <a:t> </a:t>
            </a:r>
            <a:r>
              <a:rPr sz="1200" dirty="0">
                <a:solidFill>
                  <a:srgbClr val="002060"/>
                </a:solidFill>
                <a:latin typeface="+mj-lt"/>
                <a:cs typeface="Calibri"/>
              </a:rPr>
              <a:t>que</a:t>
            </a:r>
            <a:r>
              <a:rPr sz="1200" spc="-18" dirty="0">
                <a:solidFill>
                  <a:srgbClr val="002060"/>
                </a:solidFill>
                <a:latin typeface="+mj-lt"/>
                <a:cs typeface="Calibri"/>
              </a:rPr>
              <a:t> </a:t>
            </a:r>
            <a:r>
              <a:rPr sz="1200" dirty="0">
                <a:solidFill>
                  <a:srgbClr val="002060"/>
                </a:solidFill>
                <a:latin typeface="+mj-lt"/>
                <a:cs typeface="Calibri"/>
              </a:rPr>
              <a:t>dit</a:t>
            </a:r>
            <a:r>
              <a:rPr sz="1200" spc="-23" dirty="0">
                <a:solidFill>
                  <a:srgbClr val="002060"/>
                </a:solidFill>
                <a:latin typeface="+mj-lt"/>
                <a:cs typeface="Calibri"/>
              </a:rPr>
              <a:t> </a:t>
            </a:r>
            <a:r>
              <a:rPr sz="1200" dirty="0">
                <a:solidFill>
                  <a:srgbClr val="002060"/>
                </a:solidFill>
                <a:latin typeface="+mj-lt"/>
                <a:cs typeface="Calibri"/>
              </a:rPr>
              <a:t>la</a:t>
            </a:r>
            <a:r>
              <a:rPr sz="1200" spc="-15" dirty="0">
                <a:solidFill>
                  <a:srgbClr val="002060"/>
                </a:solidFill>
                <a:latin typeface="+mj-lt"/>
                <a:cs typeface="Calibri"/>
              </a:rPr>
              <a:t> </a:t>
            </a:r>
            <a:r>
              <a:rPr sz="1200" spc="-20" dirty="0" err="1">
                <a:solidFill>
                  <a:srgbClr val="002060"/>
                </a:solidFill>
                <a:latin typeface="+mj-lt"/>
                <a:cs typeface="Calibri"/>
              </a:rPr>
              <a:t>loi</a:t>
            </a:r>
            <a:r>
              <a:rPr sz="1200" spc="-23" dirty="0">
                <a:solidFill>
                  <a:srgbClr val="002060"/>
                </a:solidFill>
                <a:latin typeface="+mj-lt"/>
                <a:cs typeface="Calibri"/>
              </a:rPr>
              <a:t> </a:t>
            </a:r>
            <a:r>
              <a:rPr sz="1200" spc="-173" dirty="0">
                <a:solidFill>
                  <a:srgbClr val="002060"/>
                </a:solidFill>
                <a:latin typeface="+mj-lt"/>
                <a:cs typeface="Calibri"/>
              </a:rPr>
              <a:t>:</a:t>
            </a:r>
            <a:endParaRPr lang="fr-FR" sz="1200" spc="-173" dirty="0">
              <a:solidFill>
                <a:srgbClr val="002060"/>
              </a:solidFill>
              <a:latin typeface="+mj-lt"/>
              <a:cs typeface="Calibri"/>
            </a:endParaRPr>
          </a:p>
          <a:p>
            <a:pPr marL="6350" algn="just">
              <a:spcBef>
                <a:spcPts val="50"/>
              </a:spcBef>
            </a:pPr>
            <a:endParaRPr lang="fr-FR" sz="1200" spc="-173" dirty="0">
              <a:solidFill>
                <a:srgbClr val="002060"/>
              </a:solidFill>
              <a:latin typeface="+mj-lt"/>
              <a:cs typeface="Calibri"/>
            </a:endParaRPr>
          </a:p>
          <a:p>
            <a:pPr marL="6350" algn="just">
              <a:spcBef>
                <a:spcPts val="50"/>
              </a:spcBef>
            </a:pPr>
            <a:r>
              <a:rPr sz="1200" dirty="0">
                <a:solidFill>
                  <a:srgbClr val="002060"/>
                </a:solidFill>
                <a:latin typeface="+mj-lt"/>
                <a:cs typeface="Calibri"/>
              </a:rPr>
              <a:t>Les</a:t>
            </a:r>
            <a:r>
              <a:rPr sz="1200" spc="3" dirty="0">
                <a:solidFill>
                  <a:srgbClr val="002060"/>
                </a:solidFill>
                <a:latin typeface="+mj-lt"/>
                <a:cs typeface="Calibri"/>
              </a:rPr>
              <a:t> </a:t>
            </a:r>
            <a:r>
              <a:rPr sz="1200" spc="-18" dirty="0">
                <a:solidFill>
                  <a:srgbClr val="002060"/>
                </a:solidFill>
                <a:latin typeface="+mj-lt"/>
                <a:cs typeface="Calibri"/>
              </a:rPr>
              <a:t>dispositions</a:t>
            </a:r>
            <a:r>
              <a:rPr sz="1200" dirty="0">
                <a:solidFill>
                  <a:srgbClr val="002060"/>
                </a:solidFill>
                <a:latin typeface="+mj-lt"/>
                <a:cs typeface="Calibri"/>
              </a:rPr>
              <a:t> </a:t>
            </a:r>
            <a:r>
              <a:rPr sz="1200" spc="-20" dirty="0">
                <a:solidFill>
                  <a:srgbClr val="002060"/>
                </a:solidFill>
                <a:latin typeface="+mj-lt"/>
                <a:cs typeface="Calibri"/>
              </a:rPr>
              <a:t>obligatoires</a:t>
            </a:r>
            <a:r>
              <a:rPr sz="1200" spc="13" dirty="0">
                <a:solidFill>
                  <a:srgbClr val="002060"/>
                </a:solidFill>
                <a:latin typeface="+mj-lt"/>
                <a:cs typeface="Calibri"/>
              </a:rPr>
              <a:t> </a:t>
            </a:r>
            <a:r>
              <a:rPr sz="1200" dirty="0">
                <a:solidFill>
                  <a:srgbClr val="002060"/>
                </a:solidFill>
                <a:latin typeface="+mj-lt"/>
                <a:cs typeface="Calibri"/>
              </a:rPr>
              <a:t>des</a:t>
            </a:r>
            <a:r>
              <a:rPr sz="1200" spc="5" dirty="0">
                <a:solidFill>
                  <a:srgbClr val="002060"/>
                </a:solidFill>
                <a:latin typeface="+mj-lt"/>
                <a:cs typeface="Calibri"/>
              </a:rPr>
              <a:t> </a:t>
            </a:r>
            <a:r>
              <a:rPr sz="1200" dirty="0">
                <a:solidFill>
                  <a:srgbClr val="002060"/>
                </a:solidFill>
                <a:latin typeface="+mj-lt"/>
                <a:cs typeface="Calibri"/>
              </a:rPr>
              <a:t>statuts</a:t>
            </a:r>
            <a:r>
              <a:rPr sz="1200" spc="10" dirty="0">
                <a:solidFill>
                  <a:srgbClr val="002060"/>
                </a:solidFill>
                <a:latin typeface="+mj-lt"/>
                <a:cs typeface="Calibri"/>
              </a:rPr>
              <a:t> </a:t>
            </a:r>
            <a:r>
              <a:rPr sz="1200" dirty="0">
                <a:solidFill>
                  <a:srgbClr val="002060"/>
                </a:solidFill>
                <a:latin typeface="+mj-lt"/>
                <a:cs typeface="Calibri"/>
              </a:rPr>
              <a:t>des</a:t>
            </a:r>
            <a:r>
              <a:rPr sz="1200" spc="-3" dirty="0">
                <a:solidFill>
                  <a:srgbClr val="002060"/>
                </a:solidFill>
                <a:latin typeface="+mj-lt"/>
                <a:cs typeface="Calibri"/>
              </a:rPr>
              <a:t> </a:t>
            </a:r>
            <a:r>
              <a:rPr sz="1200" spc="-10" dirty="0">
                <a:solidFill>
                  <a:srgbClr val="002060"/>
                </a:solidFill>
                <a:latin typeface="+mj-lt"/>
                <a:cs typeface="Calibri"/>
              </a:rPr>
              <a:t>fédérations</a:t>
            </a:r>
            <a:r>
              <a:rPr sz="1200" spc="8" dirty="0">
                <a:solidFill>
                  <a:srgbClr val="002060"/>
                </a:solidFill>
                <a:latin typeface="+mj-lt"/>
                <a:cs typeface="Calibri"/>
              </a:rPr>
              <a:t> </a:t>
            </a:r>
            <a:r>
              <a:rPr sz="1200" spc="-10" dirty="0">
                <a:solidFill>
                  <a:srgbClr val="002060"/>
                </a:solidFill>
                <a:latin typeface="+mj-lt"/>
                <a:cs typeface="Calibri"/>
              </a:rPr>
              <a:t>prévoient</a:t>
            </a:r>
            <a:r>
              <a:rPr sz="1200" spc="5" dirty="0">
                <a:solidFill>
                  <a:srgbClr val="002060"/>
                </a:solidFill>
                <a:latin typeface="+mj-lt"/>
                <a:cs typeface="Calibri"/>
              </a:rPr>
              <a:t> </a:t>
            </a:r>
            <a:r>
              <a:rPr sz="1200" dirty="0">
                <a:solidFill>
                  <a:srgbClr val="002060"/>
                </a:solidFill>
                <a:latin typeface="+mj-lt"/>
                <a:cs typeface="Calibri"/>
              </a:rPr>
              <a:t>qu'à </a:t>
            </a:r>
            <a:r>
              <a:rPr sz="1200" spc="-10" dirty="0">
                <a:solidFill>
                  <a:srgbClr val="002060"/>
                </a:solidFill>
                <a:latin typeface="+mj-lt"/>
                <a:cs typeface="Calibri"/>
              </a:rPr>
              <a:t>partir</a:t>
            </a:r>
            <a:r>
              <a:rPr sz="1200" spc="3" dirty="0">
                <a:solidFill>
                  <a:srgbClr val="002060"/>
                </a:solidFill>
                <a:latin typeface="+mj-lt"/>
                <a:cs typeface="Calibri"/>
              </a:rPr>
              <a:t> </a:t>
            </a:r>
            <a:r>
              <a:rPr sz="1200" dirty="0">
                <a:solidFill>
                  <a:srgbClr val="002060"/>
                </a:solidFill>
                <a:latin typeface="+mj-lt"/>
                <a:cs typeface="Calibri"/>
              </a:rPr>
              <a:t>du</a:t>
            </a:r>
            <a:r>
              <a:rPr sz="1200" spc="-5" dirty="0">
                <a:solidFill>
                  <a:srgbClr val="002060"/>
                </a:solidFill>
                <a:latin typeface="+mj-lt"/>
                <a:cs typeface="Calibri"/>
              </a:rPr>
              <a:t> </a:t>
            </a:r>
            <a:r>
              <a:rPr sz="1200" spc="-68" dirty="0">
                <a:solidFill>
                  <a:srgbClr val="002060"/>
                </a:solidFill>
                <a:latin typeface="+mj-lt"/>
                <a:cs typeface="Calibri"/>
              </a:rPr>
              <a:t>1er</a:t>
            </a:r>
            <a:r>
              <a:rPr sz="1200" spc="3" dirty="0">
                <a:solidFill>
                  <a:srgbClr val="002060"/>
                </a:solidFill>
                <a:latin typeface="+mj-lt"/>
                <a:cs typeface="Calibri"/>
              </a:rPr>
              <a:t> </a:t>
            </a:r>
            <a:r>
              <a:rPr sz="1200" spc="-18" dirty="0">
                <a:solidFill>
                  <a:srgbClr val="002060"/>
                </a:solidFill>
                <a:latin typeface="+mj-lt"/>
                <a:cs typeface="Calibri"/>
              </a:rPr>
              <a:t>janvier</a:t>
            </a:r>
            <a:r>
              <a:rPr sz="1200" spc="3" dirty="0">
                <a:solidFill>
                  <a:srgbClr val="002060"/>
                </a:solidFill>
                <a:latin typeface="+mj-lt"/>
                <a:cs typeface="Calibri"/>
              </a:rPr>
              <a:t> </a:t>
            </a:r>
            <a:r>
              <a:rPr sz="1200" dirty="0">
                <a:solidFill>
                  <a:srgbClr val="002060"/>
                </a:solidFill>
                <a:latin typeface="+mj-lt"/>
                <a:cs typeface="Calibri"/>
              </a:rPr>
              <a:t>2024</a:t>
            </a:r>
            <a:r>
              <a:rPr sz="1200" spc="-3" dirty="0">
                <a:solidFill>
                  <a:srgbClr val="002060"/>
                </a:solidFill>
                <a:latin typeface="+mj-lt"/>
                <a:cs typeface="Calibri"/>
              </a:rPr>
              <a:t> </a:t>
            </a:r>
            <a:r>
              <a:rPr sz="1200" spc="-153" dirty="0">
                <a:solidFill>
                  <a:srgbClr val="002060"/>
                </a:solidFill>
                <a:latin typeface="+mj-lt"/>
                <a:cs typeface="Calibri"/>
              </a:rPr>
              <a:t>:</a:t>
            </a:r>
            <a:r>
              <a:rPr lang="fr-FR" sz="1200" dirty="0">
                <a:solidFill>
                  <a:srgbClr val="FF0000"/>
                </a:solidFill>
                <a:latin typeface="+mj-lt"/>
                <a:cs typeface="Calibri"/>
              </a:rPr>
              <a:t> </a:t>
            </a:r>
          </a:p>
          <a:p>
            <a:pPr marL="6350" algn="just">
              <a:spcBef>
                <a:spcPts val="50"/>
              </a:spcBef>
            </a:pPr>
            <a:r>
              <a:rPr lang="fr-FR" sz="1200" b="1" spc="55" dirty="0">
                <a:solidFill>
                  <a:srgbClr val="FF0000"/>
                </a:solidFill>
                <a:latin typeface="+mj-lt"/>
                <a:cs typeface="Calibri"/>
              </a:rPr>
              <a:t>L</a:t>
            </a:r>
            <a:r>
              <a:rPr sz="1200" b="1" dirty="0">
                <a:solidFill>
                  <a:srgbClr val="FF0000"/>
                </a:solidFill>
                <a:latin typeface="+mj-lt"/>
                <a:cs typeface="Calibri"/>
              </a:rPr>
              <a:t>e</a:t>
            </a:r>
            <a:r>
              <a:rPr sz="1200" b="1" spc="95" dirty="0">
                <a:solidFill>
                  <a:srgbClr val="FF0000"/>
                </a:solidFill>
                <a:latin typeface="+mj-lt"/>
                <a:cs typeface="Calibri"/>
              </a:rPr>
              <a:t> </a:t>
            </a:r>
            <a:r>
              <a:rPr sz="1200" b="1" dirty="0">
                <a:solidFill>
                  <a:srgbClr val="FF0000"/>
                </a:solidFill>
                <a:latin typeface="+mj-lt"/>
                <a:cs typeface="Calibri"/>
              </a:rPr>
              <a:t>président</a:t>
            </a:r>
            <a:r>
              <a:rPr sz="1200" b="1" spc="93" dirty="0">
                <a:solidFill>
                  <a:srgbClr val="FF0000"/>
                </a:solidFill>
                <a:latin typeface="+mj-lt"/>
                <a:cs typeface="Calibri"/>
              </a:rPr>
              <a:t> </a:t>
            </a:r>
            <a:r>
              <a:rPr sz="1200" b="1" spc="350" dirty="0">
                <a:solidFill>
                  <a:srgbClr val="FF0000"/>
                </a:solidFill>
                <a:latin typeface="+mj-lt"/>
                <a:cs typeface="Calibri"/>
              </a:rPr>
              <a:t>/</a:t>
            </a:r>
            <a:r>
              <a:rPr sz="1200" b="1" spc="95" dirty="0">
                <a:solidFill>
                  <a:srgbClr val="FF0000"/>
                </a:solidFill>
                <a:latin typeface="+mj-lt"/>
                <a:cs typeface="Calibri"/>
              </a:rPr>
              <a:t> </a:t>
            </a:r>
            <a:r>
              <a:rPr sz="1200" b="1" dirty="0">
                <a:solidFill>
                  <a:srgbClr val="FF0000"/>
                </a:solidFill>
                <a:latin typeface="+mj-lt"/>
                <a:cs typeface="Calibri"/>
              </a:rPr>
              <a:t>la</a:t>
            </a:r>
            <a:r>
              <a:rPr sz="1200" b="1" spc="93" dirty="0">
                <a:solidFill>
                  <a:srgbClr val="FF0000"/>
                </a:solidFill>
                <a:latin typeface="+mj-lt"/>
                <a:cs typeface="Calibri"/>
              </a:rPr>
              <a:t> </a:t>
            </a:r>
            <a:r>
              <a:rPr sz="1200" b="1" dirty="0">
                <a:solidFill>
                  <a:srgbClr val="FF0000"/>
                </a:solidFill>
                <a:latin typeface="+mj-lt"/>
                <a:cs typeface="Calibri"/>
              </a:rPr>
              <a:t>présidente</a:t>
            </a:r>
            <a:r>
              <a:rPr sz="1200" b="1" spc="102" dirty="0">
                <a:solidFill>
                  <a:srgbClr val="FF0000"/>
                </a:solidFill>
                <a:latin typeface="+mj-lt"/>
                <a:cs typeface="Calibri"/>
              </a:rPr>
              <a:t> </a:t>
            </a:r>
            <a:r>
              <a:rPr sz="1200" b="1" dirty="0">
                <a:solidFill>
                  <a:srgbClr val="FF0000"/>
                </a:solidFill>
                <a:latin typeface="+mj-lt"/>
                <a:cs typeface="Calibri"/>
              </a:rPr>
              <a:t>de</a:t>
            </a:r>
            <a:r>
              <a:rPr sz="1200" b="1" spc="95" dirty="0">
                <a:solidFill>
                  <a:srgbClr val="FF0000"/>
                </a:solidFill>
                <a:latin typeface="+mj-lt"/>
                <a:cs typeface="Calibri"/>
              </a:rPr>
              <a:t> </a:t>
            </a:r>
            <a:r>
              <a:rPr sz="1200" b="1" dirty="0">
                <a:solidFill>
                  <a:srgbClr val="FF0000"/>
                </a:solidFill>
                <a:latin typeface="+mj-lt"/>
                <a:cs typeface="Calibri"/>
              </a:rPr>
              <a:t>la</a:t>
            </a:r>
            <a:r>
              <a:rPr sz="1200" b="1" spc="93" dirty="0">
                <a:solidFill>
                  <a:srgbClr val="FF0000"/>
                </a:solidFill>
                <a:latin typeface="+mj-lt"/>
                <a:cs typeface="Calibri"/>
              </a:rPr>
              <a:t> </a:t>
            </a:r>
            <a:r>
              <a:rPr sz="1200" b="1" dirty="0">
                <a:solidFill>
                  <a:srgbClr val="FF0000"/>
                </a:solidFill>
                <a:latin typeface="+mj-lt"/>
                <a:cs typeface="Calibri"/>
              </a:rPr>
              <a:t>f</a:t>
            </a:r>
            <a:r>
              <a:rPr lang="fr-FR" sz="1200" b="1" dirty="0" err="1">
                <a:solidFill>
                  <a:srgbClr val="FF0000"/>
                </a:solidFill>
                <a:latin typeface="+mj-lt"/>
                <a:cs typeface="Calibri"/>
              </a:rPr>
              <a:t>fgolf</a:t>
            </a:r>
            <a:r>
              <a:rPr sz="1200" b="1" spc="95" dirty="0">
                <a:solidFill>
                  <a:srgbClr val="FF0000"/>
                </a:solidFill>
                <a:latin typeface="+mj-lt"/>
                <a:cs typeface="Calibri"/>
              </a:rPr>
              <a:t> </a:t>
            </a:r>
            <a:r>
              <a:rPr sz="1200" b="1" dirty="0">
                <a:solidFill>
                  <a:srgbClr val="FF0000"/>
                </a:solidFill>
                <a:latin typeface="+mj-lt"/>
                <a:cs typeface="Calibri"/>
              </a:rPr>
              <a:t>et</a:t>
            </a:r>
            <a:r>
              <a:rPr sz="1200" b="1" spc="98" dirty="0">
                <a:solidFill>
                  <a:srgbClr val="FF0000"/>
                </a:solidFill>
                <a:latin typeface="+mj-lt"/>
                <a:cs typeface="Calibri"/>
              </a:rPr>
              <a:t> </a:t>
            </a:r>
            <a:r>
              <a:rPr sz="1200" b="1" dirty="0">
                <a:solidFill>
                  <a:srgbClr val="FF0000"/>
                </a:solidFill>
                <a:latin typeface="+mj-lt"/>
                <a:cs typeface="Calibri"/>
              </a:rPr>
              <a:t>les</a:t>
            </a:r>
            <a:r>
              <a:rPr lang="fr-FR" sz="1200" b="1" spc="93" dirty="0">
                <a:solidFill>
                  <a:srgbClr val="FF0000"/>
                </a:solidFill>
                <a:latin typeface="+mj-lt"/>
                <a:cs typeface="Calibri"/>
              </a:rPr>
              <a:t> </a:t>
            </a:r>
            <a:r>
              <a:rPr sz="1200" b="1" dirty="0" err="1">
                <a:solidFill>
                  <a:srgbClr val="FF0000"/>
                </a:solidFill>
                <a:latin typeface="+mj-lt"/>
                <a:cs typeface="Calibri"/>
              </a:rPr>
              <a:t>membres</a:t>
            </a:r>
            <a:r>
              <a:rPr sz="1200" b="1" spc="98" dirty="0">
                <a:solidFill>
                  <a:srgbClr val="FF0000"/>
                </a:solidFill>
                <a:latin typeface="+mj-lt"/>
                <a:cs typeface="Calibri"/>
              </a:rPr>
              <a:t> </a:t>
            </a:r>
            <a:r>
              <a:rPr lang="fr-FR" sz="1200" b="1" spc="-13" dirty="0">
                <a:solidFill>
                  <a:srgbClr val="FF0000"/>
                </a:solidFill>
                <a:latin typeface="+mj-lt"/>
                <a:cs typeface="Calibri"/>
              </a:rPr>
              <a:t>du Comité Directeur </a:t>
            </a:r>
            <a:r>
              <a:rPr sz="1200" b="1" dirty="0" err="1">
                <a:solidFill>
                  <a:srgbClr val="FF0000"/>
                </a:solidFill>
                <a:latin typeface="+mj-lt"/>
                <a:cs typeface="Calibri"/>
              </a:rPr>
              <a:t>sont</a:t>
            </a:r>
            <a:r>
              <a:rPr sz="1200" b="1" spc="125" dirty="0">
                <a:solidFill>
                  <a:srgbClr val="FF0000"/>
                </a:solidFill>
                <a:latin typeface="+mj-lt"/>
                <a:cs typeface="Calibri"/>
              </a:rPr>
              <a:t> </a:t>
            </a:r>
            <a:r>
              <a:rPr sz="1200" b="1" dirty="0">
                <a:solidFill>
                  <a:srgbClr val="FF0000"/>
                </a:solidFill>
                <a:latin typeface="+mj-lt"/>
                <a:cs typeface="Calibri"/>
              </a:rPr>
              <a:t>élu.e.s</a:t>
            </a:r>
            <a:r>
              <a:rPr sz="1200" b="1" spc="125" dirty="0">
                <a:solidFill>
                  <a:srgbClr val="FF0000"/>
                </a:solidFill>
                <a:latin typeface="+mj-lt"/>
                <a:cs typeface="Calibri"/>
              </a:rPr>
              <a:t> </a:t>
            </a:r>
            <a:r>
              <a:rPr sz="1200" b="1" dirty="0">
                <a:solidFill>
                  <a:srgbClr val="FF0000"/>
                </a:solidFill>
                <a:latin typeface="+mj-lt"/>
                <a:cs typeface="Calibri"/>
              </a:rPr>
              <a:t>par</a:t>
            </a:r>
            <a:r>
              <a:rPr sz="1200" b="1" spc="127" dirty="0">
                <a:solidFill>
                  <a:srgbClr val="FF0000"/>
                </a:solidFill>
                <a:latin typeface="+mj-lt"/>
                <a:cs typeface="Calibri"/>
              </a:rPr>
              <a:t> </a:t>
            </a:r>
            <a:r>
              <a:rPr sz="1200" b="1" dirty="0">
                <a:solidFill>
                  <a:srgbClr val="FF0000"/>
                </a:solidFill>
                <a:latin typeface="+mj-lt"/>
                <a:cs typeface="Calibri"/>
              </a:rPr>
              <a:t>les</a:t>
            </a:r>
            <a:r>
              <a:rPr sz="1200" b="1" spc="127" dirty="0">
                <a:solidFill>
                  <a:srgbClr val="FF0000"/>
                </a:solidFill>
                <a:latin typeface="+mj-lt"/>
                <a:cs typeface="Calibri"/>
              </a:rPr>
              <a:t> </a:t>
            </a:r>
            <a:r>
              <a:rPr sz="1200" b="1" dirty="0">
                <a:solidFill>
                  <a:srgbClr val="FF0000"/>
                </a:solidFill>
                <a:latin typeface="+mj-lt"/>
                <a:cs typeface="Calibri"/>
              </a:rPr>
              <a:t>membres</a:t>
            </a:r>
            <a:r>
              <a:rPr sz="1200" b="1" spc="125" dirty="0">
                <a:solidFill>
                  <a:srgbClr val="FF0000"/>
                </a:solidFill>
                <a:latin typeface="+mj-lt"/>
                <a:cs typeface="Calibri"/>
              </a:rPr>
              <a:t> </a:t>
            </a:r>
            <a:r>
              <a:rPr sz="1200" b="1" spc="-13" dirty="0">
                <a:solidFill>
                  <a:srgbClr val="FF0000"/>
                </a:solidFill>
                <a:latin typeface="+mj-lt"/>
                <a:cs typeface="Calibri"/>
              </a:rPr>
              <a:t>de </a:t>
            </a:r>
            <a:r>
              <a:rPr lang="fr-FR" sz="1200" b="1" spc="-13" dirty="0">
                <a:solidFill>
                  <a:srgbClr val="FF0000"/>
                </a:solidFill>
                <a:latin typeface="+mj-lt"/>
                <a:cs typeface="Calibri"/>
              </a:rPr>
              <a:t>l’</a:t>
            </a:r>
            <a:r>
              <a:rPr sz="1200" b="1" spc="-20" dirty="0">
                <a:solidFill>
                  <a:srgbClr val="FF0000"/>
                </a:solidFill>
                <a:latin typeface="+mj-lt"/>
                <a:cs typeface="Calibri"/>
              </a:rPr>
              <a:t>Assemblée </a:t>
            </a:r>
            <a:r>
              <a:rPr sz="1200" b="1" spc="-5" dirty="0">
                <a:solidFill>
                  <a:srgbClr val="FF0000"/>
                </a:solidFill>
                <a:latin typeface="+mj-lt"/>
                <a:cs typeface="Calibri"/>
              </a:rPr>
              <a:t>Générale</a:t>
            </a:r>
            <a:r>
              <a:rPr lang="fr-FR" sz="1200" b="1" spc="-5" dirty="0">
                <a:solidFill>
                  <a:srgbClr val="FF0000"/>
                </a:solidFill>
                <a:latin typeface="+mj-lt"/>
                <a:cs typeface="Calibri"/>
              </a:rPr>
              <a:t>.</a:t>
            </a:r>
          </a:p>
          <a:p>
            <a:pPr marL="6350" algn="just">
              <a:spcBef>
                <a:spcPts val="50"/>
              </a:spcBef>
            </a:pPr>
            <a:endParaRPr lang="fr-FR" sz="1200" b="1" spc="-5" dirty="0">
              <a:solidFill>
                <a:srgbClr val="FF0000"/>
              </a:solidFill>
              <a:latin typeface="+mj-lt"/>
              <a:cs typeface="Calibri"/>
            </a:endParaRPr>
          </a:p>
          <a:p>
            <a:pPr marL="6350" algn="just">
              <a:spcBef>
                <a:spcPts val="50"/>
              </a:spcBef>
            </a:pPr>
            <a:r>
              <a:rPr lang="fr-FR" sz="1200" spc="-5" dirty="0">
                <a:solidFill>
                  <a:srgbClr val="002060"/>
                </a:solidFill>
                <a:latin typeface="+mj-lt"/>
                <a:cs typeface="Calibri"/>
              </a:rPr>
              <a:t>Nous vous proposons d’appliquer cette règle pour l’élection du </a:t>
            </a:r>
          </a:p>
          <a:p>
            <a:pPr marL="6350" algn="just">
              <a:spcBef>
                <a:spcPts val="50"/>
              </a:spcBef>
            </a:pPr>
            <a:r>
              <a:rPr lang="fr-FR" sz="1200" spc="-5" dirty="0" err="1">
                <a:solidFill>
                  <a:srgbClr val="002060"/>
                </a:solidFill>
                <a:latin typeface="+mj-lt"/>
                <a:cs typeface="Calibri"/>
              </a:rPr>
              <a:t>Président.e</a:t>
            </a:r>
            <a:r>
              <a:rPr lang="fr-FR" sz="1200" spc="-5" dirty="0">
                <a:solidFill>
                  <a:srgbClr val="002060"/>
                </a:solidFill>
                <a:latin typeface="+mj-lt"/>
                <a:cs typeface="Calibri"/>
              </a:rPr>
              <a:t> de Ligue à compter des prochaines élections (2024).</a:t>
            </a:r>
          </a:p>
          <a:p>
            <a:pPr marL="6350" algn="just">
              <a:spcBef>
                <a:spcPts val="50"/>
              </a:spcBef>
            </a:pPr>
            <a:endParaRPr lang="fr-FR" sz="1200" spc="-5" dirty="0">
              <a:solidFill>
                <a:srgbClr val="002060"/>
              </a:solidFill>
              <a:latin typeface="+mj-lt"/>
              <a:cs typeface="Calibri"/>
            </a:endParaRPr>
          </a:p>
          <a:p>
            <a:pPr marL="6350" algn="just">
              <a:spcBef>
                <a:spcPts val="50"/>
              </a:spcBef>
            </a:pPr>
            <a:r>
              <a:rPr lang="fr-FR" sz="1200" b="1" spc="-5" dirty="0">
                <a:solidFill>
                  <a:srgbClr val="FF0000"/>
                </a:solidFill>
                <a:latin typeface="+mj-lt"/>
                <a:cs typeface="Calibri"/>
              </a:rPr>
              <a:t>Voir article 5 des statuts.</a:t>
            </a:r>
          </a:p>
          <a:p>
            <a:pPr marL="6350" algn="just">
              <a:spcBef>
                <a:spcPts val="50"/>
              </a:spcBef>
            </a:pPr>
            <a:endParaRPr lang="fr-FR" sz="1200" spc="-5" dirty="0">
              <a:solidFill>
                <a:srgbClr val="002060"/>
              </a:solidFill>
              <a:latin typeface="+mj-lt"/>
              <a:cs typeface="Calibri"/>
            </a:endParaRPr>
          </a:p>
          <a:p>
            <a:pPr marL="6350" algn="just">
              <a:spcBef>
                <a:spcPts val="50"/>
              </a:spcBef>
            </a:pPr>
            <a:r>
              <a:rPr lang="fr-FR" sz="1200" spc="-5" dirty="0">
                <a:solidFill>
                  <a:srgbClr val="002060"/>
                </a:solidFill>
                <a:latin typeface="+mj-lt"/>
                <a:cs typeface="Calibri"/>
              </a:rPr>
              <a:t>S’agissant des incompatibilités du Président liées à des fonctions</a:t>
            </a:r>
          </a:p>
          <a:p>
            <a:pPr marL="6350" algn="just">
              <a:spcBef>
                <a:spcPts val="50"/>
              </a:spcBef>
            </a:pPr>
            <a:r>
              <a:rPr lang="fr-FR" sz="1200" spc="-5" dirty="0">
                <a:solidFill>
                  <a:srgbClr val="002060"/>
                </a:solidFill>
                <a:latin typeface="+mj-lt"/>
                <a:cs typeface="Calibri"/>
              </a:rPr>
              <a:t>de dirigeants de golf (structure commerciale), il est proposé de ne</a:t>
            </a:r>
          </a:p>
          <a:p>
            <a:pPr marL="6350" algn="just">
              <a:spcBef>
                <a:spcPts val="50"/>
              </a:spcBef>
            </a:pPr>
            <a:r>
              <a:rPr lang="fr-FR" sz="1200" spc="-5" dirty="0">
                <a:solidFill>
                  <a:srgbClr val="002060"/>
                </a:solidFill>
                <a:latin typeface="+mj-lt"/>
                <a:cs typeface="Calibri"/>
              </a:rPr>
              <a:t>conserver que l’incompatibilité liée à </a:t>
            </a:r>
            <a:r>
              <a:rPr lang="fr-FR" sz="1200" b="1" spc="-5" dirty="0">
                <a:solidFill>
                  <a:srgbClr val="FF0000"/>
                </a:solidFill>
                <a:latin typeface="+mj-lt"/>
                <a:cs typeface="Calibri"/>
              </a:rPr>
              <a:t>un actionnariat majoritaire.</a:t>
            </a:r>
          </a:p>
          <a:p>
            <a:pPr marL="6350" algn="just">
              <a:spcBef>
                <a:spcPts val="50"/>
              </a:spcBef>
            </a:pPr>
            <a:endParaRPr lang="fr-FR" sz="1200" b="1" spc="-5" dirty="0">
              <a:solidFill>
                <a:srgbClr val="FF0000"/>
              </a:solidFill>
              <a:latin typeface="+mj-lt"/>
              <a:cs typeface="Calibri"/>
            </a:endParaRPr>
          </a:p>
          <a:p>
            <a:pPr marL="6350" algn="just">
              <a:spcBef>
                <a:spcPts val="50"/>
              </a:spcBef>
            </a:pPr>
            <a:r>
              <a:rPr lang="fr-FR" sz="1200" b="1" spc="-5" dirty="0">
                <a:solidFill>
                  <a:srgbClr val="FF0000"/>
                </a:solidFill>
                <a:latin typeface="+mj-lt"/>
                <a:cs typeface="Calibri"/>
              </a:rPr>
              <a:t>Voir article 12 des statuts.</a:t>
            </a:r>
          </a:p>
          <a:p>
            <a:pPr marL="6350" algn="just">
              <a:spcBef>
                <a:spcPts val="50"/>
              </a:spcBef>
            </a:pPr>
            <a:endParaRPr lang="fr-FR" sz="1200" spc="-5" dirty="0">
              <a:solidFill>
                <a:srgbClr val="002060"/>
              </a:solidFill>
              <a:latin typeface="+mj-lt"/>
              <a:cs typeface="Calibri"/>
            </a:endParaRPr>
          </a:p>
          <a:p>
            <a:pPr marL="6350" algn="just">
              <a:spcBef>
                <a:spcPts val="50"/>
              </a:spcBef>
            </a:pPr>
            <a:r>
              <a:rPr lang="fr-FR" sz="1200" spc="-5" dirty="0">
                <a:solidFill>
                  <a:srgbClr val="002060"/>
                </a:solidFill>
                <a:latin typeface="+mj-lt"/>
                <a:cs typeface="Calibri"/>
              </a:rPr>
              <a:t>Les résolutions des éventuels conflits d’intérêt pouvant survenir </a:t>
            </a:r>
          </a:p>
          <a:p>
            <a:pPr marL="6350" algn="just">
              <a:spcBef>
                <a:spcPts val="50"/>
              </a:spcBef>
            </a:pPr>
            <a:r>
              <a:rPr lang="fr-FR" sz="1200" spc="-5" dirty="0">
                <a:solidFill>
                  <a:srgbClr val="002060"/>
                </a:solidFill>
                <a:latin typeface="+mj-lt"/>
                <a:cs typeface="Calibri"/>
              </a:rPr>
              <a:t>sont traitées aux</a:t>
            </a:r>
            <a:r>
              <a:rPr lang="fr-FR" sz="1200" b="1" spc="-5" dirty="0">
                <a:solidFill>
                  <a:srgbClr val="FF0000"/>
                </a:solidFill>
                <a:latin typeface="+mj-lt"/>
                <a:cs typeface="Calibri"/>
              </a:rPr>
              <a:t> articles 9 et 10 des statuts.</a:t>
            </a:r>
          </a:p>
          <a:p>
            <a:pPr marL="6350" algn="just">
              <a:spcBef>
                <a:spcPts val="50"/>
              </a:spcBef>
            </a:pPr>
            <a:endParaRPr lang="fr-FR" sz="1200" spc="-5"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spc="-5" dirty="0">
              <a:solidFill>
                <a:srgbClr val="003D7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364564" y="234823"/>
            <a:ext cx="8347492" cy="314189"/>
          </a:xfrm>
          <a:prstGeom prst="rect">
            <a:avLst/>
          </a:prstGeom>
        </p:spPr>
        <p:txBody>
          <a:bodyPr vert="horz" wrap="square" lIns="0" tIns="6350" rIns="0" bIns="0" rtlCol="0" anchor="t">
            <a:spAutoFit/>
          </a:bodyPr>
          <a:lstStyle/>
          <a:p>
            <a:pPr marL="6350" algn="ctr">
              <a:spcBef>
                <a:spcPts val="50"/>
              </a:spcBef>
            </a:pPr>
            <a:r>
              <a:rPr lang="fr-FR" sz="2000" b="1" i="0" spc="28" dirty="0" err="1">
                <a:solidFill>
                  <a:srgbClr val="003D70"/>
                </a:solidFill>
                <a:latin typeface="+mj-lt"/>
              </a:rPr>
              <a:t>PRéSIDENCE</a:t>
            </a:r>
            <a:r>
              <a:rPr lang="fr-FR" sz="2000" b="1" i="0" spc="28" dirty="0">
                <a:solidFill>
                  <a:srgbClr val="003D70"/>
                </a:solidFill>
                <a:latin typeface="+mj-lt"/>
              </a:rPr>
              <a:t> : LE VOTE DIRECT DES CLUBS ET </a:t>
            </a:r>
            <a:r>
              <a:rPr lang="fr-FR" sz="2000" b="1" i="0" spc="28" dirty="0" err="1">
                <a:solidFill>
                  <a:srgbClr val="003D70"/>
                </a:solidFill>
                <a:latin typeface="+mj-lt"/>
              </a:rPr>
              <a:t>INCOMPATIBILITés</a:t>
            </a:r>
            <a:r>
              <a:rPr lang="fr-FR" sz="2000" b="1" i="0" spc="28" dirty="0">
                <a:solidFill>
                  <a:srgbClr val="003D70"/>
                </a:solidFill>
                <a:latin typeface="+mj-lt"/>
              </a:rPr>
              <a:t> </a:t>
            </a:r>
            <a:endParaRPr sz="2000" b="1" i="0" spc="-5" dirty="0">
              <a:solidFill>
                <a:srgbClr val="003D70"/>
              </a:solidFill>
              <a:latin typeface="+mj-lt"/>
            </a:endParaRPr>
          </a:p>
        </p:txBody>
      </p:sp>
      <p:grpSp>
        <p:nvGrpSpPr>
          <p:cNvPr id="3" name="object 4">
            <a:extLst>
              <a:ext uri="{FF2B5EF4-FFF2-40B4-BE49-F238E27FC236}">
                <a16:creationId xmlns:a16="http://schemas.microsoft.com/office/drawing/2014/main" id="{56EBC029-FA42-65F4-649F-54BC705C3B05}"/>
              </a:ext>
            </a:extLst>
          </p:cNvPr>
          <p:cNvGrpSpPr/>
          <p:nvPr/>
        </p:nvGrpSpPr>
        <p:grpSpPr>
          <a:xfrm>
            <a:off x="-1032811" y="1978435"/>
            <a:ext cx="9290047" cy="2837909"/>
            <a:chOff x="48767" y="3197351"/>
            <a:chExt cx="17099280" cy="6989445"/>
          </a:xfrm>
        </p:grpSpPr>
        <p:pic>
          <p:nvPicPr>
            <p:cNvPr id="4" name="object 5">
              <a:extLst>
                <a:ext uri="{FF2B5EF4-FFF2-40B4-BE49-F238E27FC236}">
                  <a16:creationId xmlns:a16="http://schemas.microsoft.com/office/drawing/2014/main" id="{7F68079B-F7D2-A719-00CA-04882F5933E7}"/>
                </a:ext>
              </a:extLst>
            </p:cNvPr>
            <p:cNvPicPr/>
            <p:nvPr/>
          </p:nvPicPr>
          <p:blipFill>
            <a:blip r:embed="rId2" cstate="print"/>
            <a:stretch>
              <a:fillRect/>
            </a:stretch>
          </p:blipFill>
          <p:spPr>
            <a:xfrm>
              <a:off x="12873221" y="3197351"/>
              <a:ext cx="3633223" cy="2860548"/>
            </a:xfrm>
            <a:prstGeom prst="rect">
              <a:avLst/>
            </a:prstGeom>
          </p:spPr>
        </p:pic>
        <p:pic>
          <p:nvPicPr>
            <p:cNvPr id="6" name="object 6">
              <a:extLst>
                <a:ext uri="{FF2B5EF4-FFF2-40B4-BE49-F238E27FC236}">
                  <a16:creationId xmlns:a16="http://schemas.microsoft.com/office/drawing/2014/main" id="{5AB9A3E9-225A-B135-329E-94135272DB30}"/>
                </a:ext>
              </a:extLst>
            </p:cNvPr>
            <p:cNvPicPr/>
            <p:nvPr/>
          </p:nvPicPr>
          <p:blipFill>
            <a:blip r:embed="rId3" cstate="print"/>
            <a:stretch>
              <a:fillRect/>
            </a:stretch>
          </p:blipFill>
          <p:spPr>
            <a:xfrm>
              <a:off x="11853671" y="7275576"/>
              <a:ext cx="1801367" cy="1674875"/>
            </a:xfrm>
            <a:prstGeom prst="rect">
              <a:avLst/>
            </a:prstGeom>
          </p:spPr>
        </p:pic>
        <p:sp>
          <p:nvSpPr>
            <p:cNvPr id="7" name="object 7">
              <a:extLst>
                <a:ext uri="{FF2B5EF4-FFF2-40B4-BE49-F238E27FC236}">
                  <a16:creationId xmlns:a16="http://schemas.microsoft.com/office/drawing/2014/main" id="{B83A6E54-C472-718A-1B91-2600E6A6E135}"/>
                </a:ext>
              </a:extLst>
            </p:cNvPr>
            <p:cNvSpPr/>
            <p:nvPr/>
          </p:nvSpPr>
          <p:spPr>
            <a:xfrm>
              <a:off x="13651027" y="7845869"/>
              <a:ext cx="1908810" cy="733425"/>
            </a:xfrm>
            <a:custGeom>
              <a:avLst/>
              <a:gdLst/>
              <a:ahLst/>
              <a:cxnLst/>
              <a:rect l="l" t="t" r="r" b="b"/>
              <a:pathLst>
                <a:path w="1908809" h="733425">
                  <a:moveTo>
                    <a:pt x="1908441" y="454215"/>
                  </a:moveTo>
                  <a:lnTo>
                    <a:pt x="1624076" y="175475"/>
                  </a:lnTo>
                  <a:lnTo>
                    <a:pt x="1605559" y="193624"/>
                  </a:lnTo>
                  <a:lnTo>
                    <a:pt x="1858073" y="441337"/>
                  </a:lnTo>
                  <a:lnTo>
                    <a:pt x="1637042" y="441375"/>
                  </a:lnTo>
                  <a:lnTo>
                    <a:pt x="1588465" y="439915"/>
                  </a:lnTo>
                  <a:lnTo>
                    <a:pt x="1540573" y="435279"/>
                  </a:lnTo>
                  <a:lnTo>
                    <a:pt x="1493481" y="427558"/>
                  </a:lnTo>
                  <a:lnTo>
                    <a:pt x="1447317" y="416839"/>
                  </a:lnTo>
                  <a:lnTo>
                    <a:pt x="1402219" y="403199"/>
                  </a:lnTo>
                  <a:lnTo>
                    <a:pt x="1358315" y="386740"/>
                  </a:lnTo>
                  <a:lnTo>
                    <a:pt x="1315745" y="367525"/>
                  </a:lnTo>
                  <a:lnTo>
                    <a:pt x="1274622" y="345668"/>
                  </a:lnTo>
                  <a:lnTo>
                    <a:pt x="1235075" y="321233"/>
                  </a:lnTo>
                  <a:lnTo>
                    <a:pt x="1197254" y="294322"/>
                  </a:lnTo>
                  <a:lnTo>
                    <a:pt x="1161275" y="265010"/>
                  </a:lnTo>
                  <a:lnTo>
                    <a:pt x="1127264" y="233387"/>
                  </a:lnTo>
                  <a:lnTo>
                    <a:pt x="1095362" y="199542"/>
                  </a:lnTo>
                  <a:lnTo>
                    <a:pt x="1065707" y="163563"/>
                  </a:lnTo>
                  <a:lnTo>
                    <a:pt x="1038402" y="125526"/>
                  </a:lnTo>
                  <a:lnTo>
                    <a:pt x="1013599" y="85534"/>
                  </a:lnTo>
                  <a:lnTo>
                    <a:pt x="991425" y="43662"/>
                  </a:lnTo>
                  <a:lnTo>
                    <a:pt x="972007" y="0"/>
                  </a:lnTo>
                  <a:lnTo>
                    <a:pt x="954214" y="6985"/>
                  </a:lnTo>
                  <a:lnTo>
                    <a:pt x="936434" y="0"/>
                  </a:lnTo>
                  <a:lnTo>
                    <a:pt x="917016" y="43662"/>
                  </a:lnTo>
                  <a:lnTo>
                    <a:pt x="894842" y="85534"/>
                  </a:lnTo>
                  <a:lnTo>
                    <a:pt x="870038" y="125526"/>
                  </a:lnTo>
                  <a:lnTo>
                    <a:pt x="842733" y="163563"/>
                  </a:lnTo>
                  <a:lnTo>
                    <a:pt x="813066" y="199542"/>
                  </a:lnTo>
                  <a:lnTo>
                    <a:pt x="781177" y="233387"/>
                  </a:lnTo>
                  <a:lnTo>
                    <a:pt x="747166" y="265010"/>
                  </a:lnTo>
                  <a:lnTo>
                    <a:pt x="711187" y="294322"/>
                  </a:lnTo>
                  <a:lnTo>
                    <a:pt x="673366" y="321233"/>
                  </a:lnTo>
                  <a:lnTo>
                    <a:pt x="633818" y="345668"/>
                  </a:lnTo>
                  <a:lnTo>
                    <a:pt x="592696" y="367525"/>
                  </a:lnTo>
                  <a:lnTo>
                    <a:pt x="550113" y="386740"/>
                  </a:lnTo>
                  <a:lnTo>
                    <a:pt x="506222" y="403199"/>
                  </a:lnTo>
                  <a:lnTo>
                    <a:pt x="461124" y="416839"/>
                  </a:lnTo>
                  <a:lnTo>
                    <a:pt x="414959" y="427558"/>
                  </a:lnTo>
                  <a:lnTo>
                    <a:pt x="367868" y="435279"/>
                  </a:lnTo>
                  <a:lnTo>
                    <a:pt x="319976" y="439915"/>
                  </a:lnTo>
                  <a:lnTo>
                    <a:pt x="271399" y="441375"/>
                  </a:lnTo>
                  <a:lnTo>
                    <a:pt x="50368" y="441337"/>
                  </a:lnTo>
                  <a:lnTo>
                    <a:pt x="302882" y="193624"/>
                  </a:lnTo>
                  <a:lnTo>
                    <a:pt x="284353" y="175475"/>
                  </a:lnTo>
                  <a:lnTo>
                    <a:pt x="0" y="454215"/>
                  </a:lnTo>
                  <a:lnTo>
                    <a:pt x="284353" y="732967"/>
                  </a:lnTo>
                  <a:lnTo>
                    <a:pt x="302882" y="714806"/>
                  </a:lnTo>
                  <a:lnTo>
                    <a:pt x="50330" y="467131"/>
                  </a:lnTo>
                  <a:lnTo>
                    <a:pt x="271399" y="467067"/>
                  </a:lnTo>
                  <a:lnTo>
                    <a:pt x="321754" y="465543"/>
                  </a:lnTo>
                  <a:lnTo>
                    <a:pt x="371398" y="460743"/>
                  </a:lnTo>
                  <a:lnTo>
                    <a:pt x="420217" y="452742"/>
                  </a:lnTo>
                  <a:lnTo>
                    <a:pt x="468058" y="441629"/>
                  </a:lnTo>
                  <a:lnTo>
                    <a:pt x="514807" y="427494"/>
                  </a:lnTo>
                  <a:lnTo>
                    <a:pt x="560324" y="410425"/>
                  </a:lnTo>
                  <a:lnTo>
                    <a:pt x="604456" y="390512"/>
                  </a:lnTo>
                  <a:lnTo>
                    <a:pt x="647077" y="367855"/>
                  </a:lnTo>
                  <a:lnTo>
                    <a:pt x="688073" y="342531"/>
                  </a:lnTo>
                  <a:lnTo>
                    <a:pt x="727278" y="314629"/>
                  </a:lnTo>
                  <a:lnTo>
                    <a:pt x="764578" y="284251"/>
                  </a:lnTo>
                  <a:lnTo>
                    <a:pt x="799820" y="251472"/>
                  </a:lnTo>
                  <a:lnTo>
                    <a:pt x="832891" y="216395"/>
                  </a:lnTo>
                  <a:lnTo>
                    <a:pt x="863650" y="179095"/>
                  </a:lnTo>
                  <a:lnTo>
                    <a:pt x="891946" y="139674"/>
                  </a:lnTo>
                  <a:lnTo>
                    <a:pt x="917651" y="98209"/>
                  </a:lnTo>
                  <a:lnTo>
                    <a:pt x="940638" y="54813"/>
                  </a:lnTo>
                  <a:lnTo>
                    <a:pt x="954214" y="24307"/>
                  </a:lnTo>
                  <a:lnTo>
                    <a:pt x="967790" y="54813"/>
                  </a:lnTo>
                  <a:lnTo>
                    <a:pt x="990790" y="98209"/>
                  </a:lnTo>
                  <a:lnTo>
                    <a:pt x="1016495" y="139674"/>
                  </a:lnTo>
                  <a:lnTo>
                    <a:pt x="1044790" y="179095"/>
                  </a:lnTo>
                  <a:lnTo>
                    <a:pt x="1075550" y="216395"/>
                  </a:lnTo>
                  <a:lnTo>
                    <a:pt x="1108608" y="251472"/>
                  </a:lnTo>
                  <a:lnTo>
                    <a:pt x="1143863" y="284251"/>
                  </a:lnTo>
                  <a:lnTo>
                    <a:pt x="1181163" y="314629"/>
                  </a:lnTo>
                  <a:lnTo>
                    <a:pt x="1220368" y="342531"/>
                  </a:lnTo>
                  <a:lnTo>
                    <a:pt x="1261351" y="367855"/>
                  </a:lnTo>
                  <a:lnTo>
                    <a:pt x="1303985" y="390512"/>
                  </a:lnTo>
                  <a:lnTo>
                    <a:pt x="1348117" y="410425"/>
                  </a:lnTo>
                  <a:lnTo>
                    <a:pt x="1393634" y="427494"/>
                  </a:lnTo>
                  <a:lnTo>
                    <a:pt x="1440383" y="441629"/>
                  </a:lnTo>
                  <a:lnTo>
                    <a:pt x="1488224" y="452742"/>
                  </a:lnTo>
                  <a:lnTo>
                    <a:pt x="1537042" y="460743"/>
                  </a:lnTo>
                  <a:lnTo>
                    <a:pt x="1586687" y="465543"/>
                  </a:lnTo>
                  <a:lnTo>
                    <a:pt x="1637042" y="467067"/>
                  </a:lnTo>
                  <a:lnTo>
                    <a:pt x="1858111" y="467131"/>
                  </a:lnTo>
                  <a:lnTo>
                    <a:pt x="1605559" y="714806"/>
                  </a:lnTo>
                  <a:lnTo>
                    <a:pt x="1624076" y="732967"/>
                  </a:lnTo>
                  <a:lnTo>
                    <a:pt x="1908441" y="454215"/>
                  </a:lnTo>
                  <a:close/>
                </a:path>
              </a:pathLst>
            </a:custGeom>
            <a:solidFill>
              <a:srgbClr val="000000"/>
            </a:solidFill>
          </p:spPr>
          <p:txBody>
            <a:bodyPr wrap="square" lIns="0" tIns="0" rIns="0" bIns="0" rtlCol="0"/>
            <a:lstStyle/>
            <a:p>
              <a:endParaRPr sz="900"/>
            </a:p>
          </p:txBody>
        </p:sp>
        <p:sp>
          <p:nvSpPr>
            <p:cNvPr id="8" name="object 8">
              <a:extLst>
                <a:ext uri="{FF2B5EF4-FFF2-40B4-BE49-F238E27FC236}">
                  <a16:creationId xmlns:a16="http://schemas.microsoft.com/office/drawing/2014/main" id="{49416AE2-C427-CD73-EE04-67FA10A5DB7C}"/>
                </a:ext>
              </a:extLst>
            </p:cNvPr>
            <p:cNvSpPr/>
            <p:nvPr/>
          </p:nvSpPr>
          <p:spPr>
            <a:xfrm>
              <a:off x="14070405" y="7102001"/>
              <a:ext cx="1111250" cy="582295"/>
            </a:xfrm>
            <a:custGeom>
              <a:avLst/>
              <a:gdLst/>
              <a:ahLst/>
              <a:cxnLst/>
              <a:rect l="l" t="t" r="r" b="b"/>
              <a:pathLst>
                <a:path w="1111250" h="582295">
                  <a:moveTo>
                    <a:pt x="1079100" y="581873"/>
                  </a:moveTo>
                  <a:lnTo>
                    <a:pt x="31561" y="581873"/>
                  </a:lnTo>
                  <a:lnTo>
                    <a:pt x="19285" y="579439"/>
                  </a:lnTo>
                  <a:lnTo>
                    <a:pt x="9252" y="572804"/>
                  </a:lnTo>
                  <a:lnTo>
                    <a:pt x="2483" y="562970"/>
                  </a:lnTo>
                  <a:lnTo>
                    <a:pt x="0" y="550938"/>
                  </a:lnTo>
                  <a:lnTo>
                    <a:pt x="0" y="0"/>
                  </a:lnTo>
                  <a:lnTo>
                    <a:pt x="1110661" y="0"/>
                  </a:lnTo>
                  <a:lnTo>
                    <a:pt x="1110661" y="550938"/>
                  </a:lnTo>
                  <a:lnTo>
                    <a:pt x="1108178" y="562970"/>
                  </a:lnTo>
                  <a:lnTo>
                    <a:pt x="1101408" y="572804"/>
                  </a:lnTo>
                  <a:lnTo>
                    <a:pt x="1091375" y="579439"/>
                  </a:lnTo>
                  <a:lnTo>
                    <a:pt x="1079100" y="581873"/>
                  </a:lnTo>
                  <a:close/>
                </a:path>
              </a:pathLst>
            </a:custGeom>
            <a:solidFill>
              <a:srgbClr val="F8B574"/>
            </a:solidFill>
          </p:spPr>
          <p:txBody>
            <a:bodyPr wrap="square" lIns="0" tIns="0" rIns="0" bIns="0" rtlCol="0"/>
            <a:lstStyle/>
            <a:p>
              <a:endParaRPr sz="900" dirty="0"/>
            </a:p>
          </p:txBody>
        </p:sp>
        <p:sp>
          <p:nvSpPr>
            <p:cNvPr id="9" name="object 9">
              <a:extLst>
                <a:ext uri="{FF2B5EF4-FFF2-40B4-BE49-F238E27FC236}">
                  <a16:creationId xmlns:a16="http://schemas.microsoft.com/office/drawing/2014/main" id="{01D555DB-1E2C-BFD8-9655-A095BB5910E2}"/>
                </a:ext>
              </a:extLst>
            </p:cNvPr>
            <p:cNvSpPr/>
            <p:nvPr/>
          </p:nvSpPr>
          <p:spPr>
            <a:xfrm>
              <a:off x="14070405" y="6919372"/>
              <a:ext cx="1111250" cy="182880"/>
            </a:xfrm>
            <a:custGeom>
              <a:avLst/>
              <a:gdLst/>
              <a:ahLst/>
              <a:cxnLst/>
              <a:rect l="l" t="t" r="r" b="b"/>
              <a:pathLst>
                <a:path w="1111250" h="182879">
                  <a:moveTo>
                    <a:pt x="1110661" y="182628"/>
                  </a:moveTo>
                  <a:lnTo>
                    <a:pt x="0" y="182628"/>
                  </a:lnTo>
                  <a:lnTo>
                    <a:pt x="136718" y="15467"/>
                  </a:lnTo>
                  <a:lnTo>
                    <a:pt x="143419" y="8924"/>
                  </a:lnTo>
                  <a:lnTo>
                    <a:pt x="151313" y="4066"/>
                  </a:lnTo>
                  <a:lnTo>
                    <a:pt x="160084" y="1041"/>
                  </a:lnTo>
                  <a:lnTo>
                    <a:pt x="169412" y="0"/>
                  </a:lnTo>
                  <a:lnTo>
                    <a:pt x="941249" y="0"/>
                  </a:lnTo>
                  <a:lnTo>
                    <a:pt x="1110661" y="182628"/>
                  </a:lnTo>
                  <a:close/>
                </a:path>
              </a:pathLst>
            </a:custGeom>
            <a:solidFill>
              <a:srgbClr val="C97E5A"/>
            </a:solidFill>
          </p:spPr>
          <p:txBody>
            <a:bodyPr wrap="square" lIns="0" tIns="0" rIns="0" bIns="0" rtlCol="0"/>
            <a:lstStyle/>
            <a:p>
              <a:endParaRPr sz="900"/>
            </a:p>
          </p:txBody>
        </p:sp>
        <p:sp>
          <p:nvSpPr>
            <p:cNvPr id="10" name="object 10">
              <a:extLst>
                <a:ext uri="{FF2B5EF4-FFF2-40B4-BE49-F238E27FC236}">
                  <a16:creationId xmlns:a16="http://schemas.microsoft.com/office/drawing/2014/main" id="{C8C6755E-77B7-0258-7C09-71F34C4AE3B9}"/>
                </a:ext>
              </a:extLst>
            </p:cNvPr>
            <p:cNvSpPr/>
            <p:nvPr/>
          </p:nvSpPr>
          <p:spPr>
            <a:xfrm>
              <a:off x="14318650" y="6986861"/>
              <a:ext cx="606425" cy="47625"/>
            </a:xfrm>
            <a:custGeom>
              <a:avLst/>
              <a:gdLst/>
              <a:ahLst/>
              <a:cxnLst/>
              <a:rect l="l" t="t" r="r" b="b"/>
              <a:pathLst>
                <a:path w="606425" h="47625">
                  <a:moveTo>
                    <a:pt x="605821" y="47512"/>
                  </a:moveTo>
                  <a:lnTo>
                    <a:pt x="0" y="47512"/>
                  </a:lnTo>
                  <a:lnTo>
                    <a:pt x="39699" y="0"/>
                  </a:lnTo>
                  <a:lnTo>
                    <a:pt x="566122" y="0"/>
                  </a:lnTo>
                  <a:lnTo>
                    <a:pt x="605821" y="47512"/>
                  </a:lnTo>
                  <a:close/>
                </a:path>
              </a:pathLst>
            </a:custGeom>
            <a:solidFill>
              <a:srgbClr val="90391F"/>
            </a:solidFill>
          </p:spPr>
          <p:txBody>
            <a:bodyPr wrap="square" lIns="0" tIns="0" rIns="0" bIns="0" rtlCol="0"/>
            <a:lstStyle/>
            <a:p>
              <a:endParaRPr sz="900"/>
            </a:p>
          </p:txBody>
        </p:sp>
        <p:sp>
          <p:nvSpPr>
            <p:cNvPr id="11" name="object 11">
              <a:extLst>
                <a:ext uri="{FF2B5EF4-FFF2-40B4-BE49-F238E27FC236}">
                  <a16:creationId xmlns:a16="http://schemas.microsoft.com/office/drawing/2014/main" id="{B7A9F0A4-8C7D-0196-610A-EB33AE4E13D7}"/>
                </a:ext>
              </a:extLst>
            </p:cNvPr>
            <p:cNvSpPr/>
            <p:nvPr/>
          </p:nvSpPr>
          <p:spPr>
            <a:xfrm>
              <a:off x="14265538" y="6338582"/>
              <a:ext cx="857250" cy="695960"/>
            </a:xfrm>
            <a:custGeom>
              <a:avLst/>
              <a:gdLst/>
              <a:ahLst/>
              <a:cxnLst/>
              <a:rect l="l" t="t" r="r" b="b"/>
              <a:pathLst>
                <a:path w="857250" h="695959">
                  <a:moveTo>
                    <a:pt x="583353" y="695791"/>
                  </a:moveTo>
                  <a:lnTo>
                    <a:pt x="173622" y="695791"/>
                  </a:lnTo>
                  <a:lnTo>
                    <a:pt x="10154" y="579818"/>
                  </a:lnTo>
                  <a:lnTo>
                    <a:pt x="3339" y="572565"/>
                  </a:lnTo>
                  <a:lnTo>
                    <a:pt x="0" y="563614"/>
                  </a:lnTo>
                  <a:lnTo>
                    <a:pt x="322" y="554078"/>
                  </a:lnTo>
                  <a:lnTo>
                    <a:pt x="4493" y="545068"/>
                  </a:lnTo>
                  <a:lnTo>
                    <a:pt x="399717" y="10014"/>
                  </a:lnTo>
                  <a:lnTo>
                    <a:pt x="407118" y="3293"/>
                  </a:lnTo>
                  <a:lnTo>
                    <a:pt x="416250" y="0"/>
                  </a:lnTo>
                  <a:lnTo>
                    <a:pt x="425979" y="308"/>
                  </a:lnTo>
                  <a:lnTo>
                    <a:pt x="435171" y="4395"/>
                  </a:lnTo>
                  <a:lnTo>
                    <a:pt x="846883" y="296546"/>
                  </a:lnTo>
                  <a:lnTo>
                    <a:pt x="853709" y="303809"/>
                  </a:lnTo>
                  <a:lnTo>
                    <a:pt x="857065" y="312776"/>
                  </a:lnTo>
                  <a:lnTo>
                    <a:pt x="856745" y="322316"/>
                  </a:lnTo>
                  <a:lnTo>
                    <a:pt x="852544" y="331296"/>
                  </a:lnTo>
                  <a:lnTo>
                    <a:pt x="583353" y="695791"/>
                  </a:lnTo>
                  <a:close/>
                </a:path>
              </a:pathLst>
            </a:custGeom>
            <a:solidFill>
              <a:srgbClr val="95DDF8"/>
            </a:solidFill>
          </p:spPr>
          <p:txBody>
            <a:bodyPr wrap="square" lIns="0" tIns="0" rIns="0" bIns="0" rtlCol="0"/>
            <a:lstStyle/>
            <a:p>
              <a:endParaRPr sz="900" dirty="0"/>
            </a:p>
          </p:txBody>
        </p:sp>
        <p:sp>
          <p:nvSpPr>
            <p:cNvPr id="12" name="object 12">
              <a:extLst>
                <a:ext uri="{FF2B5EF4-FFF2-40B4-BE49-F238E27FC236}">
                  <a16:creationId xmlns:a16="http://schemas.microsoft.com/office/drawing/2014/main" id="{591D6F89-FD44-7D44-B493-2D08E894B611}"/>
                </a:ext>
              </a:extLst>
            </p:cNvPr>
            <p:cNvSpPr/>
            <p:nvPr/>
          </p:nvSpPr>
          <p:spPr>
            <a:xfrm>
              <a:off x="14958898" y="6919710"/>
              <a:ext cx="353060" cy="346075"/>
            </a:xfrm>
            <a:custGeom>
              <a:avLst/>
              <a:gdLst/>
              <a:ahLst/>
              <a:cxnLst/>
              <a:rect l="l" t="t" r="r" b="b"/>
              <a:pathLst>
                <a:path w="353059" h="346075">
                  <a:moveTo>
                    <a:pt x="178815" y="345845"/>
                  </a:moveTo>
                  <a:lnTo>
                    <a:pt x="170775" y="345090"/>
                  </a:lnTo>
                  <a:lnTo>
                    <a:pt x="163007" y="340226"/>
                  </a:lnTo>
                  <a:lnTo>
                    <a:pt x="148217" y="315117"/>
                  </a:lnTo>
                  <a:lnTo>
                    <a:pt x="126209" y="331972"/>
                  </a:lnTo>
                  <a:lnTo>
                    <a:pt x="124865" y="332735"/>
                  </a:lnTo>
                  <a:lnTo>
                    <a:pt x="123520" y="333290"/>
                  </a:lnTo>
                  <a:lnTo>
                    <a:pt x="117044" y="334624"/>
                  </a:lnTo>
                  <a:lnTo>
                    <a:pt x="110455" y="333455"/>
                  </a:lnTo>
                  <a:lnTo>
                    <a:pt x="104543" y="329671"/>
                  </a:lnTo>
                  <a:lnTo>
                    <a:pt x="100097" y="323163"/>
                  </a:lnTo>
                  <a:lnTo>
                    <a:pt x="95710" y="292506"/>
                  </a:lnTo>
                  <a:lnTo>
                    <a:pt x="66767" y="300066"/>
                  </a:lnTo>
                  <a:lnTo>
                    <a:pt x="65280" y="300274"/>
                  </a:lnTo>
                  <a:lnTo>
                    <a:pt x="54807" y="300274"/>
                  </a:lnTo>
                  <a:lnTo>
                    <a:pt x="46245" y="293407"/>
                  </a:lnTo>
                  <a:lnTo>
                    <a:pt x="46245" y="281963"/>
                  </a:lnTo>
                  <a:lnTo>
                    <a:pt x="53887" y="253941"/>
                  </a:lnTo>
                  <a:lnTo>
                    <a:pt x="27633" y="250750"/>
                  </a:lnTo>
                  <a:lnTo>
                    <a:pt x="20317" y="248133"/>
                  </a:lnTo>
                  <a:lnTo>
                    <a:pt x="14958" y="242661"/>
                  </a:lnTo>
                  <a:lnTo>
                    <a:pt x="12557" y="235095"/>
                  </a:lnTo>
                  <a:lnTo>
                    <a:pt x="14117" y="226196"/>
                  </a:lnTo>
                  <a:lnTo>
                    <a:pt x="33082" y="201503"/>
                  </a:lnTo>
                  <a:lnTo>
                    <a:pt x="8456" y="187562"/>
                  </a:lnTo>
                  <a:lnTo>
                    <a:pt x="2762" y="182357"/>
                  </a:lnTo>
                  <a:lnTo>
                    <a:pt x="0" y="175267"/>
                  </a:lnTo>
                  <a:lnTo>
                    <a:pt x="793" y="167371"/>
                  </a:lnTo>
                  <a:lnTo>
                    <a:pt x="5767" y="159748"/>
                  </a:lnTo>
                  <a:lnTo>
                    <a:pt x="31384" y="145320"/>
                  </a:lnTo>
                  <a:lnTo>
                    <a:pt x="15037" y="124859"/>
                  </a:lnTo>
                  <a:lnTo>
                    <a:pt x="11791" y="117925"/>
                  </a:lnTo>
                  <a:lnTo>
                    <a:pt x="11941" y="110328"/>
                  </a:lnTo>
                  <a:lnTo>
                    <a:pt x="15674" y="103303"/>
                  </a:lnTo>
                  <a:lnTo>
                    <a:pt x="23175" y="98085"/>
                  </a:lnTo>
                  <a:lnTo>
                    <a:pt x="54383" y="93785"/>
                  </a:lnTo>
                  <a:lnTo>
                    <a:pt x="47094" y="66873"/>
                  </a:lnTo>
                  <a:lnTo>
                    <a:pt x="46830" y="59230"/>
                  </a:lnTo>
                  <a:lnTo>
                    <a:pt x="49969" y="52289"/>
                  </a:lnTo>
                  <a:lnTo>
                    <a:pt x="56199" y="47248"/>
                  </a:lnTo>
                  <a:lnTo>
                    <a:pt x="65210" y="45301"/>
                  </a:lnTo>
                  <a:lnTo>
                    <a:pt x="93799" y="52862"/>
                  </a:lnTo>
                  <a:lnTo>
                    <a:pt x="96983" y="27129"/>
                  </a:lnTo>
                  <a:lnTo>
                    <a:pt x="99683" y="19946"/>
                  </a:lnTo>
                  <a:lnTo>
                    <a:pt x="105263" y="14669"/>
                  </a:lnTo>
                  <a:lnTo>
                    <a:pt x="112965" y="12293"/>
                  </a:lnTo>
                  <a:lnTo>
                    <a:pt x="122034" y="13811"/>
                  </a:lnTo>
                  <a:lnTo>
                    <a:pt x="147227" y="32400"/>
                  </a:lnTo>
                  <a:lnTo>
                    <a:pt x="161451" y="8262"/>
                  </a:lnTo>
                  <a:lnTo>
                    <a:pt x="166790" y="2710"/>
                  </a:lnTo>
                  <a:lnTo>
                    <a:pt x="174020" y="0"/>
                  </a:lnTo>
                  <a:lnTo>
                    <a:pt x="182060" y="761"/>
                  </a:lnTo>
                  <a:lnTo>
                    <a:pt x="189827" y="5626"/>
                  </a:lnTo>
                  <a:lnTo>
                    <a:pt x="204617" y="30735"/>
                  </a:lnTo>
                  <a:lnTo>
                    <a:pt x="225493" y="14782"/>
                  </a:lnTo>
                  <a:lnTo>
                    <a:pt x="232517" y="11559"/>
                  </a:lnTo>
                  <a:lnTo>
                    <a:pt x="240230" y="11678"/>
                  </a:lnTo>
                  <a:lnTo>
                    <a:pt x="247386" y="15309"/>
                  </a:lnTo>
                  <a:lnTo>
                    <a:pt x="252738" y="22620"/>
                  </a:lnTo>
                  <a:lnTo>
                    <a:pt x="257125" y="53347"/>
                  </a:lnTo>
                  <a:lnTo>
                    <a:pt x="284653" y="46134"/>
                  </a:lnTo>
                  <a:lnTo>
                    <a:pt x="292409" y="45873"/>
                  </a:lnTo>
                  <a:lnTo>
                    <a:pt x="299469" y="48943"/>
                  </a:lnTo>
                  <a:lnTo>
                    <a:pt x="304605" y="55029"/>
                  </a:lnTo>
                  <a:lnTo>
                    <a:pt x="306590" y="63821"/>
                  </a:lnTo>
                  <a:lnTo>
                    <a:pt x="298948" y="91912"/>
                  </a:lnTo>
                  <a:lnTo>
                    <a:pt x="328315" y="95450"/>
                  </a:lnTo>
                  <a:lnTo>
                    <a:pt x="335902" y="100538"/>
                  </a:lnTo>
                  <a:lnTo>
                    <a:pt x="339761" y="107492"/>
                  </a:lnTo>
                  <a:lnTo>
                    <a:pt x="340038" y="115084"/>
                  </a:lnTo>
                  <a:lnTo>
                    <a:pt x="336878" y="122084"/>
                  </a:lnTo>
                  <a:lnTo>
                    <a:pt x="319753" y="144280"/>
                  </a:lnTo>
                  <a:lnTo>
                    <a:pt x="347068" y="159748"/>
                  </a:lnTo>
                  <a:lnTo>
                    <a:pt x="352071" y="167371"/>
                  </a:lnTo>
                  <a:lnTo>
                    <a:pt x="352862" y="175267"/>
                  </a:lnTo>
                  <a:lnTo>
                    <a:pt x="350083" y="182357"/>
                  </a:lnTo>
                  <a:lnTo>
                    <a:pt x="344379" y="187562"/>
                  </a:lnTo>
                  <a:lnTo>
                    <a:pt x="321451" y="200532"/>
                  </a:lnTo>
                  <a:lnTo>
                    <a:pt x="341548" y="225710"/>
                  </a:lnTo>
                  <a:lnTo>
                    <a:pt x="298452" y="252068"/>
                  </a:lnTo>
                  <a:lnTo>
                    <a:pt x="307369" y="284806"/>
                  </a:lnTo>
                  <a:lnTo>
                    <a:pt x="305599" y="291049"/>
                  </a:lnTo>
                  <a:lnTo>
                    <a:pt x="298028" y="298540"/>
                  </a:lnTo>
                  <a:lnTo>
                    <a:pt x="293569" y="300274"/>
                  </a:lnTo>
                  <a:lnTo>
                    <a:pt x="287554" y="300274"/>
                  </a:lnTo>
                  <a:lnTo>
                    <a:pt x="286068" y="300066"/>
                  </a:lnTo>
                  <a:lnTo>
                    <a:pt x="259036" y="292991"/>
                  </a:lnTo>
                  <a:lnTo>
                    <a:pt x="255851" y="318724"/>
                  </a:lnTo>
                  <a:lnTo>
                    <a:pt x="253151" y="325906"/>
                  </a:lnTo>
                  <a:lnTo>
                    <a:pt x="247572" y="331183"/>
                  </a:lnTo>
                  <a:lnTo>
                    <a:pt x="239870" y="333560"/>
                  </a:lnTo>
                  <a:lnTo>
                    <a:pt x="230801" y="332042"/>
                  </a:lnTo>
                  <a:lnTo>
                    <a:pt x="205608" y="313383"/>
                  </a:lnTo>
                  <a:lnTo>
                    <a:pt x="191384" y="337521"/>
                  </a:lnTo>
                  <a:lnTo>
                    <a:pt x="186045" y="343113"/>
                  </a:lnTo>
                  <a:lnTo>
                    <a:pt x="178815" y="345845"/>
                  </a:lnTo>
                  <a:close/>
                </a:path>
              </a:pathLst>
            </a:custGeom>
            <a:solidFill>
              <a:srgbClr val="EB104D"/>
            </a:solidFill>
          </p:spPr>
          <p:txBody>
            <a:bodyPr wrap="square" lIns="0" tIns="0" rIns="0" bIns="0" rtlCol="0"/>
            <a:lstStyle/>
            <a:p>
              <a:endParaRPr sz="900" dirty="0"/>
            </a:p>
          </p:txBody>
        </p:sp>
        <p:sp>
          <p:nvSpPr>
            <p:cNvPr id="13" name="object 13">
              <a:extLst>
                <a:ext uri="{FF2B5EF4-FFF2-40B4-BE49-F238E27FC236}">
                  <a16:creationId xmlns:a16="http://schemas.microsoft.com/office/drawing/2014/main" id="{4E25C5CD-C8C6-D6D6-666E-667488D2722C}"/>
                </a:ext>
              </a:extLst>
            </p:cNvPr>
            <p:cNvSpPr/>
            <p:nvPr/>
          </p:nvSpPr>
          <p:spPr>
            <a:xfrm>
              <a:off x="15056307" y="7030072"/>
              <a:ext cx="157480" cy="127635"/>
            </a:xfrm>
            <a:custGeom>
              <a:avLst/>
              <a:gdLst/>
              <a:ahLst/>
              <a:cxnLst/>
              <a:rect l="l" t="t" r="r" b="b"/>
              <a:pathLst>
                <a:path w="157480" h="127634">
                  <a:moveTo>
                    <a:pt x="0" y="74424"/>
                  </a:moveTo>
                  <a:lnTo>
                    <a:pt x="65104" y="127555"/>
                  </a:lnTo>
                  <a:lnTo>
                    <a:pt x="157311" y="0"/>
                  </a:lnTo>
                </a:path>
              </a:pathLst>
            </a:custGeom>
            <a:ln w="26791">
              <a:solidFill>
                <a:srgbClr val="FFFFFF"/>
              </a:solidFill>
            </a:ln>
          </p:spPr>
          <p:txBody>
            <a:bodyPr wrap="square" lIns="0" tIns="0" rIns="0" bIns="0" rtlCol="0"/>
            <a:lstStyle/>
            <a:p>
              <a:endParaRPr sz="900" dirty="0"/>
            </a:p>
          </p:txBody>
        </p:sp>
        <p:sp>
          <p:nvSpPr>
            <p:cNvPr id="14" name="object 14">
              <a:extLst>
                <a:ext uri="{FF2B5EF4-FFF2-40B4-BE49-F238E27FC236}">
                  <a16:creationId xmlns:a16="http://schemas.microsoft.com/office/drawing/2014/main" id="{2768A300-5485-4BE7-AEA9-5C7511D1CB50}"/>
                </a:ext>
              </a:extLst>
            </p:cNvPr>
            <p:cNvSpPr/>
            <p:nvPr/>
          </p:nvSpPr>
          <p:spPr>
            <a:xfrm>
              <a:off x="14290625" y="7270480"/>
              <a:ext cx="672465" cy="125095"/>
            </a:xfrm>
            <a:custGeom>
              <a:avLst/>
              <a:gdLst/>
              <a:ahLst/>
              <a:cxnLst/>
              <a:rect l="l" t="t" r="r" b="b"/>
              <a:pathLst>
                <a:path w="672465" h="125095">
                  <a:moveTo>
                    <a:pt x="638586" y="124850"/>
                  </a:moveTo>
                  <a:lnTo>
                    <a:pt x="33684" y="124850"/>
                  </a:lnTo>
                  <a:lnTo>
                    <a:pt x="20569" y="122257"/>
                  </a:lnTo>
                  <a:lnTo>
                    <a:pt x="9862" y="115183"/>
                  </a:lnTo>
                  <a:lnTo>
                    <a:pt x="2645" y="104689"/>
                  </a:lnTo>
                  <a:lnTo>
                    <a:pt x="0" y="91834"/>
                  </a:lnTo>
                  <a:lnTo>
                    <a:pt x="0" y="33016"/>
                  </a:lnTo>
                  <a:lnTo>
                    <a:pt x="2645" y="20161"/>
                  </a:lnTo>
                  <a:lnTo>
                    <a:pt x="9862" y="9667"/>
                  </a:lnTo>
                  <a:lnTo>
                    <a:pt x="20569" y="2593"/>
                  </a:lnTo>
                  <a:lnTo>
                    <a:pt x="33684" y="0"/>
                  </a:lnTo>
                  <a:lnTo>
                    <a:pt x="638586" y="0"/>
                  </a:lnTo>
                  <a:lnTo>
                    <a:pt x="651700" y="2593"/>
                  </a:lnTo>
                  <a:lnTo>
                    <a:pt x="662407" y="9667"/>
                  </a:lnTo>
                  <a:lnTo>
                    <a:pt x="669624" y="20161"/>
                  </a:lnTo>
                  <a:lnTo>
                    <a:pt x="672270" y="33016"/>
                  </a:lnTo>
                  <a:lnTo>
                    <a:pt x="672270" y="91834"/>
                  </a:lnTo>
                  <a:lnTo>
                    <a:pt x="669624" y="104689"/>
                  </a:lnTo>
                  <a:lnTo>
                    <a:pt x="662407" y="115183"/>
                  </a:lnTo>
                  <a:lnTo>
                    <a:pt x="651700" y="122257"/>
                  </a:lnTo>
                  <a:lnTo>
                    <a:pt x="638586" y="124850"/>
                  </a:lnTo>
                  <a:close/>
                </a:path>
              </a:pathLst>
            </a:custGeom>
            <a:solidFill>
              <a:srgbClr val="FBD6B5"/>
            </a:solidFill>
          </p:spPr>
          <p:txBody>
            <a:bodyPr wrap="square" lIns="0" tIns="0" rIns="0" bIns="0" rtlCol="0"/>
            <a:lstStyle/>
            <a:p>
              <a:endParaRPr sz="900"/>
            </a:p>
          </p:txBody>
        </p:sp>
        <p:pic>
          <p:nvPicPr>
            <p:cNvPr id="15" name="object 15">
              <a:extLst>
                <a:ext uri="{FF2B5EF4-FFF2-40B4-BE49-F238E27FC236}">
                  <a16:creationId xmlns:a16="http://schemas.microsoft.com/office/drawing/2014/main" id="{FF76A918-BF13-2CC4-278D-797E77CFCAFE}"/>
                </a:ext>
              </a:extLst>
            </p:cNvPr>
            <p:cNvPicPr/>
            <p:nvPr/>
          </p:nvPicPr>
          <p:blipFill>
            <a:blip r:embed="rId4" cstate="print"/>
            <a:stretch>
              <a:fillRect/>
            </a:stretch>
          </p:blipFill>
          <p:spPr>
            <a:xfrm>
              <a:off x="16323563" y="7252716"/>
              <a:ext cx="824483" cy="1612391"/>
            </a:xfrm>
            <a:prstGeom prst="rect">
              <a:avLst/>
            </a:prstGeom>
          </p:spPr>
        </p:pic>
        <p:pic>
          <p:nvPicPr>
            <p:cNvPr id="16" name="object 16">
              <a:extLst>
                <a:ext uri="{FF2B5EF4-FFF2-40B4-BE49-F238E27FC236}">
                  <a16:creationId xmlns:a16="http://schemas.microsoft.com/office/drawing/2014/main" id="{B9773348-E550-59B2-640D-1DC226247B54}"/>
                </a:ext>
              </a:extLst>
            </p:cNvPr>
            <p:cNvPicPr/>
            <p:nvPr/>
          </p:nvPicPr>
          <p:blipFill>
            <a:blip r:embed="rId5" cstate="print"/>
            <a:stretch>
              <a:fillRect/>
            </a:stretch>
          </p:blipFill>
          <p:spPr>
            <a:xfrm>
              <a:off x="15852648" y="7519416"/>
              <a:ext cx="745235" cy="1613915"/>
            </a:xfrm>
            <a:prstGeom prst="rect">
              <a:avLst/>
            </a:prstGeom>
          </p:spPr>
        </p:pic>
        <p:pic>
          <p:nvPicPr>
            <p:cNvPr id="17" name="object 17">
              <a:extLst>
                <a:ext uri="{FF2B5EF4-FFF2-40B4-BE49-F238E27FC236}">
                  <a16:creationId xmlns:a16="http://schemas.microsoft.com/office/drawing/2014/main" id="{CDD834A7-864E-E92F-41C2-87F4E26AE28C}"/>
                </a:ext>
              </a:extLst>
            </p:cNvPr>
            <p:cNvPicPr/>
            <p:nvPr/>
          </p:nvPicPr>
          <p:blipFill>
            <a:blip r:embed="rId6" cstate="print"/>
            <a:stretch>
              <a:fillRect/>
            </a:stretch>
          </p:blipFill>
          <p:spPr>
            <a:xfrm>
              <a:off x="48767" y="9325355"/>
              <a:ext cx="885443" cy="861058"/>
            </a:xfrm>
            <a:prstGeom prst="rect">
              <a:avLst/>
            </a:prstGeom>
          </p:spPr>
        </p:pic>
      </p:grpSp>
    </p:spTree>
    <p:extLst>
      <p:ext uri="{BB962C8B-B14F-4D97-AF65-F5344CB8AC3E}">
        <p14:creationId xmlns:p14="http://schemas.microsoft.com/office/powerpoint/2010/main" val="415283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1144974"/>
            <a:ext cx="8042597" cy="1552989"/>
          </a:xfrm>
          <a:prstGeom prst="rect">
            <a:avLst/>
          </a:prstGeom>
        </p:spPr>
        <p:txBody>
          <a:bodyPr vert="horz" wrap="square" lIns="0" tIns="6350" rIns="0" bIns="0" rtlCol="0">
            <a:spAutoFit/>
          </a:bodyPr>
          <a:lstStyle/>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665880" y="196655"/>
            <a:ext cx="7615588" cy="621965"/>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rPr>
              <a:t>ASSOUPLISSEMENT DES Règles POUR FIGURER SUR </a:t>
            </a:r>
            <a:br>
              <a:rPr lang="fr-FR" sz="2000" i="0" spc="28" dirty="0">
                <a:solidFill>
                  <a:srgbClr val="003D70"/>
                </a:solidFill>
              </a:rPr>
            </a:br>
            <a:r>
              <a:rPr lang="fr-FR" sz="2000" i="0" spc="28" dirty="0">
                <a:solidFill>
                  <a:srgbClr val="003D70"/>
                </a:solidFill>
              </a:rPr>
              <a:t>UNE LISTE CANDIDATE</a:t>
            </a:r>
            <a:r>
              <a:rPr lang="fr-FR" sz="2000" b="1" i="0" spc="28" dirty="0">
                <a:solidFill>
                  <a:srgbClr val="003D70"/>
                </a:solidFill>
                <a:latin typeface="+mj-lt"/>
              </a:rPr>
              <a:t> </a:t>
            </a:r>
            <a:endParaRPr sz="2000" b="1" i="0" spc="-5" dirty="0">
              <a:solidFill>
                <a:srgbClr val="003D70"/>
              </a:solidFill>
              <a:latin typeface="+mj-lt"/>
            </a:endParaRPr>
          </a:p>
        </p:txBody>
      </p:sp>
      <p:pic>
        <p:nvPicPr>
          <p:cNvPr id="18" name="Image 17" descr="Une image contenant capture d’écran, Graphique, Police, graphisme&#10;&#10;Description générée automatiquement">
            <a:extLst>
              <a:ext uri="{FF2B5EF4-FFF2-40B4-BE49-F238E27FC236}">
                <a16:creationId xmlns:a16="http://schemas.microsoft.com/office/drawing/2014/main" id="{911C3F1F-BBA0-19CF-CEB4-4E3D6A39A0A9}"/>
              </a:ext>
            </a:extLst>
          </p:cNvPr>
          <p:cNvPicPr>
            <a:picLocks noChangeAspect="1"/>
          </p:cNvPicPr>
          <p:nvPr/>
        </p:nvPicPr>
        <p:blipFill>
          <a:blip r:embed="rId2"/>
          <a:stretch>
            <a:fillRect/>
          </a:stretch>
        </p:blipFill>
        <p:spPr>
          <a:xfrm>
            <a:off x="148194" y="1208812"/>
            <a:ext cx="2215496" cy="2217112"/>
          </a:xfrm>
          <a:prstGeom prst="rect">
            <a:avLst/>
          </a:prstGeom>
        </p:spPr>
      </p:pic>
      <p:sp>
        <p:nvSpPr>
          <p:cNvPr id="19" name="ZoneTexte 18">
            <a:extLst>
              <a:ext uri="{FF2B5EF4-FFF2-40B4-BE49-F238E27FC236}">
                <a16:creationId xmlns:a16="http://schemas.microsoft.com/office/drawing/2014/main" id="{687C415D-9889-893B-A1B7-DFDD6C4764A5}"/>
              </a:ext>
            </a:extLst>
          </p:cNvPr>
          <p:cNvSpPr txBox="1"/>
          <p:nvPr/>
        </p:nvSpPr>
        <p:spPr>
          <a:xfrm>
            <a:off x="2475067" y="969137"/>
            <a:ext cx="6263297" cy="3754874"/>
          </a:xfrm>
          <a:prstGeom prst="rect">
            <a:avLst/>
          </a:prstGeom>
          <a:noFill/>
        </p:spPr>
        <p:txBody>
          <a:bodyPr wrap="square" rtlCol="0">
            <a:spAutoFit/>
          </a:bodyPr>
          <a:lstStyle/>
          <a:p>
            <a:pPr algn="just"/>
            <a:r>
              <a:rPr lang="fr-FR" sz="1400" b="1" u="sng" dirty="0">
                <a:latin typeface="+mj-lt"/>
              </a:rPr>
              <a:t>Règles ffgolf</a:t>
            </a:r>
            <a:r>
              <a:rPr lang="fr-FR" sz="1400" b="1" dirty="0">
                <a:latin typeface="+mj-lt"/>
              </a:rPr>
              <a:t>: </a:t>
            </a:r>
            <a:r>
              <a:rPr lang="fr-FR" sz="1400" dirty="0">
                <a:latin typeface="+mj-lt"/>
              </a:rPr>
              <a:t>être licenciés </a:t>
            </a:r>
            <a:r>
              <a:rPr lang="fr-FR" sz="1400" b="1" u="sng" dirty="0">
                <a:latin typeface="+mj-lt"/>
              </a:rPr>
              <a:t>et </a:t>
            </a:r>
            <a:r>
              <a:rPr lang="fr-FR" sz="1400" dirty="0">
                <a:latin typeface="+mj-lt"/>
              </a:rPr>
              <a:t>majeurs à la date limite de dépôt des candidatures (AGE juillet 2020) .</a:t>
            </a:r>
          </a:p>
          <a:p>
            <a:pPr algn="just"/>
            <a:endParaRPr lang="fr-FR" sz="1400" b="1" dirty="0">
              <a:latin typeface="+mj-lt"/>
            </a:endParaRPr>
          </a:p>
          <a:p>
            <a:pPr algn="just"/>
            <a:r>
              <a:rPr lang="fr-FR" sz="1400" b="1" u="sng" dirty="0">
                <a:latin typeface="+mj-lt"/>
              </a:rPr>
              <a:t>Règles applicables dans la majorité des Ligues</a:t>
            </a:r>
            <a:r>
              <a:rPr lang="fr-FR" sz="1400" b="1" dirty="0">
                <a:latin typeface="+mj-lt"/>
              </a:rPr>
              <a:t>: </a:t>
            </a:r>
            <a:r>
              <a:rPr lang="fr-FR" sz="1400" dirty="0">
                <a:latin typeface="+mj-lt"/>
              </a:rPr>
              <a:t>être majeurs et licenciés « membre AS » d’une AS du ressort territorial de la Ligue depuis plus de 6 mois à la date limite de dépôt des candidatures.</a:t>
            </a:r>
          </a:p>
          <a:p>
            <a:pPr algn="just"/>
            <a:endParaRPr lang="fr-FR" sz="1400" dirty="0">
              <a:latin typeface="+mj-lt"/>
            </a:endParaRPr>
          </a:p>
          <a:p>
            <a:pPr algn="just"/>
            <a:r>
              <a:rPr lang="fr-FR" sz="1400" dirty="0">
                <a:latin typeface="+mj-lt"/>
              </a:rPr>
              <a:t>Nous vous proposons d’assouplir les règles actuelles applicables aux Ligues comme suit :</a:t>
            </a:r>
          </a:p>
          <a:p>
            <a:pPr algn="just"/>
            <a:r>
              <a:rPr lang="fr-FR" sz="1400" dirty="0">
                <a:latin typeface="+mj-lt"/>
              </a:rPr>
              <a:t>- parallélisme avec les règles nationales sans critère de territorialité ni de lien de licence ;</a:t>
            </a:r>
          </a:p>
          <a:p>
            <a:pPr algn="just"/>
            <a:r>
              <a:rPr lang="fr-FR" sz="1400" dirty="0">
                <a:latin typeface="+mj-lt"/>
              </a:rPr>
              <a:t>- Elargissement du % de féminines à prendre en compte en 2024 (Si pas de parité stricte) – tout lien confondu et sans considération d’âge ;</a:t>
            </a:r>
          </a:p>
          <a:p>
            <a:pPr algn="just"/>
            <a:r>
              <a:rPr lang="fr-FR" sz="1400" dirty="0">
                <a:latin typeface="+mj-lt"/>
              </a:rPr>
              <a:t>- Choix par les Ligues de fixer son nombre minimum de membres au sein du Comité Directeur (10 antérieurement).</a:t>
            </a:r>
          </a:p>
          <a:p>
            <a:pPr algn="just"/>
            <a:endParaRPr lang="fr-FR" sz="1400" b="1" dirty="0">
              <a:latin typeface="+mj-lt"/>
            </a:endParaRPr>
          </a:p>
          <a:p>
            <a:pPr algn="just"/>
            <a:r>
              <a:rPr lang="fr-FR" sz="1400" b="1" dirty="0">
                <a:solidFill>
                  <a:srgbClr val="FF0000"/>
                </a:solidFill>
                <a:latin typeface="+mj-lt"/>
              </a:rPr>
              <a:t>Voir article 5 des statuts et 4 du Règlement Intérieur.</a:t>
            </a:r>
          </a:p>
        </p:txBody>
      </p:sp>
    </p:spTree>
    <p:extLst>
      <p:ext uri="{BB962C8B-B14F-4D97-AF65-F5344CB8AC3E}">
        <p14:creationId xmlns:p14="http://schemas.microsoft.com/office/powerpoint/2010/main" val="377016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1144974"/>
            <a:ext cx="8042597" cy="1552989"/>
          </a:xfrm>
          <a:prstGeom prst="rect">
            <a:avLst/>
          </a:prstGeom>
        </p:spPr>
        <p:txBody>
          <a:bodyPr vert="horz" wrap="square" lIns="0" tIns="6350" rIns="0" bIns="0" rtlCol="0">
            <a:spAutoFit/>
          </a:bodyPr>
          <a:lstStyle/>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669824" y="476860"/>
            <a:ext cx="7804352" cy="560410"/>
          </a:xfrm>
          <a:prstGeom prst="rect">
            <a:avLst/>
          </a:prstGeom>
        </p:spPr>
        <p:txBody>
          <a:bodyPr vert="horz" wrap="square" lIns="0" tIns="6350" rIns="0" bIns="0" rtlCol="0" anchor="t">
            <a:spAutoFit/>
          </a:bodyPr>
          <a:lstStyle/>
          <a:p>
            <a:pPr marL="6350" algn="ctr">
              <a:spcBef>
                <a:spcPts val="50"/>
              </a:spcBef>
            </a:pPr>
            <a:r>
              <a:rPr lang="fr-FR" sz="1800" i="0" spc="28" dirty="0">
                <a:solidFill>
                  <a:srgbClr val="003D70"/>
                </a:solidFill>
              </a:rPr>
              <a:t>LA PARTICIPATION DES GESTIONNAIRES DISPOSANT D’UNE ASSOCIATION SPORTIVE AUX </a:t>
            </a:r>
            <a:r>
              <a:rPr lang="fr-FR" sz="1800" i="0" spc="28" dirty="0" err="1">
                <a:solidFill>
                  <a:srgbClr val="003D70"/>
                </a:solidFill>
              </a:rPr>
              <a:t>ASSEMBLées</a:t>
            </a:r>
            <a:r>
              <a:rPr lang="fr-FR" sz="1800" i="0" spc="28" dirty="0">
                <a:solidFill>
                  <a:srgbClr val="003D70"/>
                </a:solidFill>
              </a:rPr>
              <a:t> générales </a:t>
            </a:r>
            <a:r>
              <a:rPr lang="fr-FR" sz="1800" i="0" spc="28" dirty="0" err="1">
                <a:solidFill>
                  <a:srgbClr val="003D70"/>
                </a:solidFill>
              </a:rPr>
              <a:t>deS</a:t>
            </a:r>
            <a:r>
              <a:rPr lang="fr-FR" sz="1800" i="0" spc="28" dirty="0">
                <a:solidFill>
                  <a:srgbClr val="003D70"/>
                </a:solidFill>
              </a:rPr>
              <a:t> </a:t>
            </a:r>
            <a:r>
              <a:rPr lang="fr-FR" sz="1800" i="0" spc="28" dirty="0" err="1">
                <a:solidFill>
                  <a:srgbClr val="003D70"/>
                </a:solidFill>
              </a:rPr>
              <a:t>ligueS</a:t>
            </a:r>
            <a:endParaRPr sz="1800" b="1" i="0" spc="-5" dirty="0">
              <a:solidFill>
                <a:srgbClr val="003D70"/>
              </a:solidFill>
              <a:latin typeface="+mj-lt"/>
            </a:endParaRPr>
          </a:p>
        </p:txBody>
      </p:sp>
      <p:pic>
        <p:nvPicPr>
          <p:cNvPr id="3" name="Image 2">
            <a:extLst>
              <a:ext uri="{FF2B5EF4-FFF2-40B4-BE49-F238E27FC236}">
                <a16:creationId xmlns:a16="http://schemas.microsoft.com/office/drawing/2014/main" id="{69191123-B594-0954-F262-CA4B8E79C9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7" y="3011333"/>
            <a:ext cx="9145288" cy="2173419"/>
          </a:xfrm>
          <a:prstGeom prst="rect">
            <a:avLst/>
          </a:prstGeom>
        </p:spPr>
      </p:pic>
    </p:spTree>
    <p:extLst>
      <p:ext uri="{BB962C8B-B14F-4D97-AF65-F5344CB8AC3E}">
        <p14:creationId xmlns:p14="http://schemas.microsoft.com/office/powerpoint/2010/main" val="315623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702540"/>
            <a:ext cx="8042597" cy="1565813"/>
          </a:xfrm>
          <a:prstGeom prst="rect">
            <a:avLst/>
          </a:prstGeom>
        </p:spPr>
        <p:txBody>
          <a:bodyPr vert="horz" wrap="square" lIns="0" tIns="6350" rIns="0" bIns="0" rtlCol="0">
            <a:spAutoFit/>
          </a:bodyPr>
          <a:lstStyle/>
          <a:p>
            <a:pPr marL="6350" algn="just">
              <a:spcBef>
                <a:spcPts val="50"/>
              </a:spcBef>
            </a:pPr>
            <a:r>
              <a:rPr lang="fr-FR" sz="1400" spc="100" dirty="0">
                <a:solidFill>
                  <a:srgbClr val="002060"/>
                </a:solidFill>
                <a:latin typeface="+mj-lt"/>
                <a:cs typeface="Calibri"/>
              </a:rPr>
              <a:t>C</a:t>
            </a:r>
            <a:r>
              <a:rPr sz="1400" spc="100" dirty="0">
                <a:solidFill>
                  <a:srgbClr val="002060"/>
                </a:solidFill>
                <a:latin typeface="+mj-lt"/>
                <a:cs typeface="Calibri"/>
              </a:rPr>
              <a:t>e</a:t>
            </a:r>
            <a:r>
              <a:rPr sz="1400" spc="-20" dirty="0">
                <a:solidFill>
                  <a:srgbClr val="002060"/>
                </a:solidFill>
                <a:latin typeface="+mj-lt"/>
                <a:cs typeface="Calibri"/>
              </a:rPr>
              <a:t> </a:t>
            </a:r>
            <a:r>
              <a:rPr sz="1400" dirty="0">
                <a:solidFill>
                  <a:srgbClr val="002060"/>
                </a:solidFill>
                <a:latin typeface="+mj-lt"/>
                <a:cs typeface="Calibri"/>
              </a:rPr>
              <a:t>que</a:t>
            </a:r>
            <a:r>
              <a:rPr sz="1400" spc="-18" dirty="0">
                <a:solidFill>
                  <a:srgbClr val="002060"/>
                </a:solidFill>
                <a:latin typeface="+mj-lt"/>
                <a:cs typeface="Calibri"/>
              </a:rPr>
              <a:t> </a:t>
            </a:r>
            <a:r>
              <a:rPr sz="1400" dirty="0">
                <a:solidFill>
                  <a:srgbClr val="002060"/>
                </a:solidFill>
                <a:latin typeface="+mj-lt"/>
                <a:cs typeface="Calibri"/>
              </a:rPr>
              <a:t>di</a:t>
            </a:r>
            <a:r>
              <a:rPr lang="fr-FR" sz="1400" dirty="0">
                <a:solidFill>
                  <a:srgbClr val="002060"/>
                </a:solidFill>
                <a:latin typeface="+mj-lt"/>
                <a:cs typeface="Calibri"/>
              </a:rPr>
              <a:t>sen</a:t>
            </a:r>
            <a:r>
              <a:rPr sz="1400" dirty="0">
                <a:solidFill>
                  <a:srgbClr val="002060"/>
                </a:solidFill>
                <a:latin typeface="+mj-lt"/>
                <a:cs typeface="Calibri"/>
              </a:rPr>
              <a:t>t</a:t>
            </a:r>
            <a:r>
              <a:rPr sz="1400" spc="-23" dirty="0">
                <a:solidFill>
                  <a:srgbClr val="002060"/>
                </a:solidFill>
                <a:latin typeface="+mj-lt"/>
                <a:cs typeface="Calibri"/>
              </a:rPr>
              <a:t> </a:t>
            </a:r>
            <a:r>
              <a:rPr sz="1400" dirty="0">
                <a:solidFill>
                  <a:srgbClr val="002060"/>
                </a:solidFill>
                <a:latin typeface="+mj-lt"/>
                <a:cs typeface="Calibri"/>
              </a:rPr>
              <a:t>l</a:t>
            </a:r>
            <a:r>
              <a:rPr lang="fr-FR" sz="1400" dirty="0">
                <a:solidFill>
                  <a:srgbClr val="002060"/>
                </a:solidFill>
                <a:latin typeface="+mj-lt"/>
                <a:cs typeface="Calibri"/>
              </a:rPr>
              <a:t>es statuts de la ffgolf (article 9) </a:t>
            </a:r>
            <a:r>
              <a:rPr sz="1400" spc="-173" dirty="0">
                <a:solidFill>
                  <a:srgbClr val="002060"/>
                </a:solidFill>
                <a:latin typeface="+mj-lt"/>
                <a:cs typeface="Calibri"/>
              </a:rPr>
              <a:t>:</a:t>
            </a:r>
            <a:endParaRPr lang="fr-FR" sz="1400" spc="-173" dirty="0">
              <a:solidFill>
                <a:srgbClr val="002060"/>
              </a:solidFill>
              <a:latin typeface="+mj-lt"/>
              <a:cs typeface="Calibri"/>
            </a:endParaRPr>
          </a:p>
          <a:p>
            <a:pPr marL="6350" algn="just">
              <a:spcBef>
                <a:spcPts val="50"/>
              </a:spcBef>
            </a:pPr>
            <a:endParaRPr lang="fr-FR" sz="1400" spc="-173" dirty="0">
              <a:solidFill>
                <a:srgbClr val="002060"/>
              </a:solidFill>
              <a:latin typeface="+mj-lt"/>
              <a:cs typeface="Calibri"/>
            </a:endParaRPr>
          </a:p>
          <a:p>
            <a:pPr marL="6350" algn="just">
              <a:spcBef>
                <a:spcPts val="50"/>
              </a:spcBef>
            </a:pPr>
            <a:r>
              <a:rPr lang="fr-FR" sz="1400" i="1" spc="-5" dirty="0">
                <a:solidFill>
                  <a:srgbClr val="003D70"/>
                </a:solidFill>
                <a:latin typeface="+mj-lt"/>
                <a:cs typeface="Calibri"/>
              </a:rPr>
              <a:t>Leurs statuts (Ligues, CD et CT) doivent prévoir les mêmes principes de représentation démocratique qu’au niveau national et pour chacun dans leur ressort territorial </a:t>
            </a:r>
            <a:r>
              <a:rPr lang="fr-FR" sz="1400" b="1" i="1" u="sng" spc="-5" dirty="0">
                <a:solidFill>
                  <a:srgbClr val="FF0000"/>
                </a:solidFill>
                <a:latin typeface="+mj-lt"/>
                <a:cs typeface="Calibri"/>
              </a:rPr>
              <a:t>avec le même barème de voix qu’au niveau national </a:t>
            </a:r>
            <a:r>
              <a:rPr lang="fr-FR" sz="1400" i="1" spc="-5" dirty="0">
                <a:solidFill>
                  <a:srgbClr val="003D70"/>
                </a:solidFill>
                <a:latin typeface="+mj-lt"/>
                <a:cs typeface="Calibri"/>
              </a:rPr>
              <a:t>pour leur désignation de leurs instances dirigeantes.</a:t>
            </a: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275187" y="194723"/>
            <a:ext cx="8347492" cy="314189"/>
          </a:xfrm>
          <a:prstGeom prst="rect">
            <a:avLst/>
          </a:prstGeom>
        </p:spPr>
        <p:txBody>
          <a:bodyPr vert="horz" wrap="square" lIns="0" tIns="6350" rIns="0" bIns="0" rtlCol="0" anchor="t">
            <a:spAutoFit/>
          </a:bodyPr>
          <a:lstStyle/>
          <a:p>
            <a:pPr marL="6350" algn="ctr">
              <a:spcBef>
                <a:spcPts val="50"/>
              </a:spcBef>
            </a:pPr>
            <a:r>
              <a:rPr lang="fr-FR" sz="2000" b="1" i="0" spc="28" dirty="0">
                <a:solidFill>
                  <a:srgbClr val="003D70"/>
                </a:solidFill>
                <a:latin typeface="+mj-lt"/>
              </a:rPr>
              <a:t>Représentation aux assemblées générales </a:t>
            </a:r>
            <a:endParaRPr sz="2000" b="1" i="0" spc="-5" dirty="0">
              <a:solidFill>
                <a:srgbClr val="003D70"/>
              </a:solidFill>
              <a:latin typeface="+mj-lt"/>
            </a:endParaRPr>
          </a:p>
        </p:txBody>
      </p:sp>
      <p:pic>
        <p:nvPicPr>
          <p:cNvPr id="18" name="Image 17">
            <a:extLst>
              <a:ext uri="{FF2B5EF4-FFF2-40B4-BE49-F238E27FC236}">
                <a16:creationId xmlns:a16="http://schemas.microsoft.com/office/drawing/2014/main" id="{29240D7D-9716-4F43-9013-6137A2AFC1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13182"/>
            <a:ext cx="9144000" cy="2157820"/>
          </a:xfrm>
          <a:prstGeom prst="rect">
            <a:avLst/>
          </a:prstGeom>
        </p:spPr>
      </p:pic>
    </p:spTree>
    <p:extLst>
      <p:ext uri="{BB962C8B-B14F-4D97-AF65-F5344CB8AC3E}">
        <p14:creationId xmlns:p14="http://schemas.microsoft.com/office/powerpoint/2010/main" val="1043762269"/>
      </p:ext>
    </p:extLst>
  </p:cSld>
  <p:clrMapOvr>
    <a:masterClrMapping/>
  </p:clrMapOvr>
</p:sld>
</file>

<file path=ppt/theme/theme1.xml><?xml version="1.0" encoding="utf-8"?>
<a:theme xmlns:a="http://schemas.openxmlformats.org/drawingml/2006/main" name="TEMPLATE FFG">
  <a:themeElements>
    <a:clrScheme name="Personnalisé 1">
      <a:dk1>
        <a:srgbClr val="003361"/>
      </a:dk1>
      <a:lt1>
        <a:srgbClr val="FFFFFF"/>
      </a:lt1>
      <a:dk2>
        <a:srgbClr val="B5B9BB"/>
      </a:dk2>
      <a:lt2>
        <a:srgbClr val="C1CFEC"/>
      </a:lt2>
      <a:accent1>
        <a:srgbClr val="004C99"/>
      </a:accent1>
      <a:accent2>
        <a:srgbClr val="C1CFEC"/>
      </a:accent2>
      <a:accent3>
        <a:srgbClr val="339E37"/>
      </a:accent3>
      <a:accent4>
        <a:srgbClr val="D7E0F2"/>
      </a:accent4>
      <a:accent5>
        <a:srgbClr val="E8EDF8"/>
      </a:accent5>
      <a:accent6>
        <a:srgbClr val="00447D"/>
      </a:accent6>
      <a:hlink>
        <a:srgbClr val="003D70"/>
      </a:hlink>
      <a:folHlink>
        <a:srgbClr val="339E37"/>
      </a:folHlink>
    </a:clrScheme>
    <a:fontScheme name="FFGOLF TEMPLATE">
      <a:majorFont>
        <a:latin typeface="Balto"/>
        <a:ea typeface=""/>
        <a:cs typeface="Balto"/>
      </a:majorFont>
      <a:minorFont>
        <a:latin typeface="Balto TT Light"/>
        <a:ea typeface=""/>
        <a:cs typeface="Balto TT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5790</TotalTime>
  <Words>2034</Words>
  <Application>Microsoft Office PowerPoint</Application>
  <PresentationFormat>Affichage à l'écran (16:9)</PresentationFormat>
  <Paragraphs>265</Paragraphs>
  <Slides>23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Balto</vt:lpstr>
      <vt:lpstr>Franceolympique-Light</vt:lpstr>
      <vt:lpstr>Balto TT Light</vt:lpstr>
      <vt:lpstr>Symbol</vt:lpstr>
      <vt:lpstr>Balto TT Book</vt:lpstr>
      <vt:lpstr>TEMPLATE FFG</vt:lpstr>
      <vt:lpstr>Présentation de la réforme statutaire  deS LIGUES Régionales DE GOLF  Novembre 2023 </vt:lpstr>
      <vt:lpstr>Présentation PowerPoint</vt:lpstr>
      <vt:lpstr>La parITé</vt:lpstr>
      <vt:lpstr>PRéSIDENCE : LA LIMITATION DU NOMBRE DE MANDATS </vt:lpstr>
      <vt:lpstr>Présentation PowerPoint</vt:lpstr>
      <vt:lpstr>PRéSIDENCE : LE VOTE DIRECT DES CLUBS ET INCOMPATIBILITés </vt:lpstr>
      <vt:lpstr>ASSOUPLISSEMENT DES Règles POUR FIGURER SUR  UNE LISTE CANDIDATE </vt:lpstr>
      <vt:lpstr>LA PARTICIPATION DES GESTIONNAIRES DISPOSANT D’UNE ASSOCIATION SPORTIVE AUX ASSEMBLées générales deS ligueS</vt:lpstr>
      <vt:lpstr>Représentation aux assemblées générales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Rétroplanning assemblées générales mixtes de ligues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MPREZ</dc:creator>
  <cp:lastModifiedBy>Olivier GARCIA</cp:lastModifiedBy>
  <cp:revision>658</cp:revision>
  <cp:lastPrinted>2023-08-31T14:18:19Z</cp:lastPrinted>
  <dcterms:created xsi:type="dcterms:W3CDTF">2018-01-23T08:03:13Z</dcterms:created>
  <dcterms:modified xsi:type="dcterms:W3CDTF">2023-12-06T14:50:54Z</dcterms:modified>
</cp:coreProperties>
</file>