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361" r:id="rId2"/>
    <p:sldId id="362" r:id="rId3"/>
    <p:sldId id="387" r:id="rId4"/>
    <p:sldId id="364" r:id="rId5"/>
    <p:sldId id="365" r:id="rId6"/>
    <p:sldId id="420" r:id="rId7"/>
    <p:sldId id="406" r:id="rId8"/>
    <p:sldId id="419" r:id="rId9"/>
    <p:sldId id="404" r:id="rId10"/>
    <p:sldId id="390" r:id="rId11"/>
    <p:sldId id="399" r:id="rId12"/>
    <p:sldId id="414" r:id="rId13"/>
    <p:sldId id="409" r:id="rId14"/>
    <p:sldId id="410" r:id="rId15"/>
    <p:sldId id="407" r:id="rId16"/>
    <p:sldId id="408" r:id="rId17"/>
    <p:sldId id="388" r:id="rId18"/>
    <p:sldId id="397" r:id="rId19"/>
    <p:sldId id="400" r:id="rId20"/>
    <p:sldId id="411" r:id="rId21"/>
    <p:sldId id="412" r:id="rId22"/>
    <p:sldId id="382" r:id="rId23"/>
    <p:sldId id="383" r:id="rId2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050" autoAdjust="0"/>
    <p:restoredTop sz="94660"/>
  </p:normalViewPr>
  <p:slideViewPr>
    <p:cSldViewPr>
      <p:cViewPr varScale="1">
        <p:scale>
          <a:sx n="79" d="100"/>
          <a:sy n="79" d="100"/>
        </p:scale>
        <p:origin x="54" y="132"/>
      </p:cViewPr>
      <p:guideLst>
        <p:guide orient="horz" pos="2160"/>
        <p:guide pos="3840"/>
      </p:guideLst>
    </p:cSldViewPr>
  </p:slideViewPr>
  <p:notesTextViewPr>
    <p:cViewPr>
      <p:scale>
        <a:sx n="1" d="1"/>
        <a:sy n="1" d="1"/>
      </p:scale>
      <p:origin x="0" y="0"/>
    </p:cViewPr>
  </p:notesTextViewPr>
  <p:sorterViewPr>
    <p:cViewPr>
      <p:scale>
        <a:sx n="100" d="100"/>
        <a:sy n="100" d="100"/>
      </p:scale>
      <p:origin x="0" y="-32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endParaRPr lang="fr-FR"/>
          </a:p>
        </p:txBody>
      </p:sp>
      <p:sp>
        <p:nvSpPr>
          <p:cNvPr id="3" name="Espace réservé de la date 2"/>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fld id="{427B03A2-9577-4E49-AD1B-44E775C8893F}" type="datetime1">
              <a:rPr lang="fr-FR"/>
              <a:pPr lvl="0"/>
              <a:t>11/10/2026</a:t>
            </a:fld>
            <a:endParaRPr lang="fr-FR"/>
          </a:p>
        </p:txBody>
      </p:sp>
      <p:sp>
        <p:nvSpPr>
          <p:cNvPr id="4" name="Espace réservé de l'image des diapositives 3"/>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Espace réservé des commentaires 4"/>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endParaRPr lang="fr-FR"/>
          </a:p>
        </p:txBody>
      </p:sp>
      <p:sp>
        <p:nvSpPr>
          <p:cNvPr id="7" name="Espace réservé du numéro de diapositive 6"/>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stStyle>
          <a:p>
            <a:pPr lvl="0"/>
            <a:fld id="{DDAA1727-D65C-416C-931A-3D31EAAD4B98}" type="slidenum">
              <a:t>‹N°›</a:t>
            </a:fld>
            <a:endParaRPr lang="fr-FR"/>
          </a:p>
        </p:txBody>
      </p:sp>
    </p:spTree>
    <p:extLst>
      <p:ext uri="{BB962C8B-B14F-4D97-AF65-F5344CB8AC3E}">
        <p14:creationId xmlns:p14="http://schemas.microsoft.com/office/powerpoint/2010/main" val="3815240772"/>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4</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5</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3208683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071AF-13A2-DF84-C779-3ABFDF38FA42}"/>
            </a:ext>
          </a:extLst>
        </p:cNvPr>
        <p:cNvGrpSpPr/>
        <p:nvPr/>
      </p:nvGrpSpPr>
      <p:grpSpPr>
        <a:xfrm>
          <a:off x="0" y="0"/>
          <a:ext cx="0" cy="0"/>
          <a:chOff x="0" y="0"/>
          <a:chExt cx="0" cy="0"/>
        </a:xfrm>
      </p:grpSpPr>
      <p:sp>
        <p:nvSpPr>
          <p:cNvPr id="2" name="Rectangle 7">
            <a:extLst>
              <a:ext uri="{FF2B5EF4-FFF2-40B4-BE49-F238E27FC236}">
                <a16:creationId xmlns:a16="http://schemas.microsoft.com/office/drawing/2014/main" id="{8EA8D24C-DF68-5236-EA1B-A380BBD2F0C8}"/>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6</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a:extLst>
              <a:ext uri="{FF2B5EF4-FFF2-40B4-BE49-F238E27FC236}">
                <a16:creationId xmlns:a16="http://schemas.microsoft.com/office/drawing/2014/main" id="{ACF517F5-633B-2BC9-792E-9CBD844E3F9A}"/>
              </a:ext>
            </a:extLst>
          </p:cNvPr>
          <p:cNvSpPr>
            <a:spLocks noGrp="1" noRot="1" noChangeAspect="1"/>
          </p:cNvSpPr>
          <p:nvPr>
            <p:ph type="sldImg"/>
          </p:nvPr>
        </p:nvSpPr>
        <p:spPr>
          <a:xfrm>
            <a:off x="685800" y="1143000"/>
            <a:ext cx="5486400" cy="3086100"/>
          </a:xfrm>
        </p:spPr>
      </p:sp>
      <p:sp>
        <p:nvSpPr>
          <p:cNvPr id="4" name="Rectangle 3">
            <a:extLst>
              <a:ext uri="{FF2B5EF4-FFF2-40B4-BE49-F238E27FC236}">
                <a16:creationId xmlns:a16="http://schemas.microsoft.com/office/drawing/2014/main" id="{214A7524-43A0-6F9B-7CD0-79F0FB320A37}"/>
              </a:ext>
            </a:extLst>
          </p:cNvPr>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4160597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7</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1703270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EA5DF-C5CF-4EF7-47BD-E84F16012E57}"/>
            </a:ext>
          </a:extLst>
        </p:cNvPr>
        <p:cNvGrpSpPr/>
        <p:nvPr/>
      </p:nvGrpSpPr>
      <p:grpSpPr>
        <a:xfrm>
          <a:off x="0" y="0"/>
          <a:ext cx="0" cy="0"/>
          <a:chOff x="0" y="0"/>
          <a:chExt cx="0" cy="0"/>
        </a:xfrm>
      </p:grpSpPr>
      <p:sp>
        <p:nvSpPr>
          <p:cNvPr id="2" name="Rectangle 7">
            <a:extLst>
              <a:ext uri="{FF2B5EF4-FFF2-40B4-BE49-F238E27FC236}">
                <a16:creationId xmlns:a16="http://schemas.microsoft.com/office/drawing/2014/main" id="{6A53316E-EB3C-E08B-F009-C86C11E064DC}"/>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8</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a:extLst>
              <a:ext uri="{FF2B5EF4-FFF2-40B4-BE49-F238E27FC236}">
                <a16:creationId xmlns:a16="http://schemas.microsoft.com/office/drawing/2014/main" id="{5383BC4E-4F15-4A84-45CE-35C662B52A6D}"/>
              </a:ext>
            </a:extLst>
          </p:cNvPr>
          <p:cNvSpPr>
            <a:spLocks noGrp="1" noRot="1" noChangeAspect="1"/>
          </p:cNvSpPr>
          <p:nvPr>
            <p:ph type="sldImg"/>
          </p:nvPr>
        </p:nvSpPr>
        <p:spPr>
          <a:xfrm>
            <a:off x="685800" y="1143000"/>
            <a:ext cx="5486400" cy="3086100"/>
          </a:xfrm>
        </p:spPr>
      </p:sp>
      <p:sp>
        <p:nvSpPr>
          <p:cNvPr id="4" name="Rectangle 3">
            <a:extLst>
              <a:ext uri="{FF2B5EF4-FFF2-40B4-BE49-F238E27FC236}">
                <a16:creationId xmlns:a16="http://schemas.microsoft.com/office/drawing/2014/main" id="{DD07DB0D-FDE0-E119-9F0D-6CC9A52EFDAF}"/>
              </a:ext>
            </a:extLst>
          </p:cNvPr>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2010911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9</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4004337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10</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3250141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11</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2458357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E3E71-EA70-6109-CEA7-DCC367367647}"/>
            </a:ext>
          </a:extLst>
        </p:cNvPr>
        <p:cNvGrpSpPr/>
        <p:nvPr/>
      </p:nvGrpSpPr>
      <p:grpSpPr>
        <a:xfrm>
          <a:off x="0" y="0"/>
          <a:ext cx="0" cy="0"/>
          <a:chOff x="0" y="0"/>
          <a:chExt cx="0" cy="0"/>
        </a:xfrm>
      </p:grpSpPr>
      <p:sp>
        <p:nvSpPr>
          <p:cNvPr id="2" name="Rectangle 7">
            <a:extLst>
              <a:ext uri="{FF2B5EF4-FFF2-40B4-BE49-F238E27FC236}">
                <a16:creationId xmlns:a16="http://schemas.microsoft.com/office/drawing/2014/main" id="{2DCCC50C-DC6C-3C5A-F511-1FC7CDDDACF0}"/>
              </a:ext>
            </a:extLst>
          </p:cNvPr>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12</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a:extLst>
              <a:ext uri="{FF2B5EF4-FFF2-40B4-BE49-F238E27FC236}">
                <a16:creationId xmlns:a16="http://schemas.microsoft.com/office/drawing/2014/main" id="{77451C85-567E-11ED-FD8F-056D96F0F7FF}"/>
              </a:ext>
            </a:extLst>
          </p:cNvPr>
          <p:cNvSpPr>
            <a:spLocks noGrp="1" noRot="1" noChangeAspect="1"/>
          </p:cNvSpPr>
          <p:nvPr>
            <p:ph type="sldImg"/>
          </p:nvPr>
        </p:nvSpPr>
        <p:spPr>
          <a:xfrm>
            <a:off x="685800" y="1143000"/>
            <a:ext cx="5486400" cy="3086100"/>
          </a:xfrm>
        </p:spPr>
      </p:sp>
      <p:sp>
        <p:nvSpPr>
          <p:cNvPr id="4" name="Rectangle 3">
            <a:extLst>
              <a:ext uri="{FF2B5EF4-FFF2-40B4-BE49-F238E27FC236}">
                <a16:creationId xmlns:a16="http://schemas.microsoft.com/office/drawing/2014/main" id="{E8184132-2F38-89D3-B8E9-D465A613705A}"/>
              </a:ext>
            </a:extLst>
          </p:cNvPr>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3314614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13</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36674044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14</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35858980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15</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2681756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16</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1612481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17</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42151071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18</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1873140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19</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37770879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20</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526931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21</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dirty="0"/>
          </a:p>
        </p:txBody>
      </p:sp>
    </p:spTree>
    <p:extLst>
      <p:ext uri="{BB962C8B-B14F-4D97-AF65-F5344CB8AC3E}">
        <p14:creationId xmlns:p14="http://schemas.microsoft.com/office/powerpoint/2010/main" val="40024840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22</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txBox="1"/>
          <p:nvPr/>
        </p:nvSpPr>
        <p:spPr>
          <a:xfrm>
            <a:off x="3884608" y="8685208"/>
            <a:ext cx="2971800" cy="458791"/>
          </a:xfrm>
          <a:prstGeom prst="rect">
            <a:avLst/>
          </a:prstGeom>
          <a:noFill/>
          <a:ln>
            <a:noFill/>
          </a:ln>
        </p:spPr>
        <p:txBody>
          <a:bodyPr vert="horz" wrap="square" lIns="91440" tIns="45720" rIns="91440" bIns="45720" anchor="b" anchorCtr="0" compatLnSpc="1"/>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FDF3B0-4A56-422A-B345-48C115A3CA67}" type="slidenum">
              <a:t>23</a:t>
            </a:fld>
            <a:endParaRPr lang="fr-FR" sz="1200" b="0" i="0" u="none" strike="noStrike" kern="1200" cap="none" spc="0" baseline="0">
              <a:solidFill>
                <a:srgbClr val="000000"/>
              </a:solidFill>
              <a:uFillTx/>
              <a:latin typeface="Arial" pitchFamily="34"/>
              <a:cs typeface="Arial" pitchFamily="34"/>
            </a:endParaRPr>
          </a:p>
        </p:txBody>
      </p:sp>
      <p:sp>
        <p:nvSpPr>
          <p:cNvPr id="3" name="Espace réservé de l'image des diapositives 2"/>
          <p:cNvSpPr>
            <a:spLocks noGrp="1" noRot="1" noChangeAspect="1"/>
          </p:cNvSpPr>
          <p:nvPr>
            <p:ph type="sldImg"/>
          </p:nvPr>
        </p:nvSpPr>
        <p:spPr>
          <a:xfrm>
            <a:off x="685800" y="1143000"/>
            <a:ext cx="5486400" cy="3086100"/>
          </a:xfrm>
        </p:spPr>
      </p:sp>
      <p:sp>
        <p:nvSpPr>
          <p:cNvPr id="4" name="Rectangle 3"/>
          <p:cNvSpPr txBox="1">
            <a:spLocks noGrp="1"/>
          </p:cNvSpPr>
          <p:nvPr>
            <p:ph type="body" sz="quarter" idx="1"/>
          </p:nvPr>
        </p:nvSpPr>
        <p:spPr/>
        <p:txBody>
          <a:bodyPr/>
          <a:lstStyle/>
          <a:p>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txBox="1">
            <a:spLocks noGrp="1"/>
          </p:cNvSpPr>
          <p:nvPr>
            <p:ph type="ctrTitle"/>
          </p:nvPr>
        </p:nvSpPr>
        <p:spPr>
          <a:xfrm>
            <a:off x="914400" y="2130423"/>
            <a:ext cx="10363196" cy="1470026"/>
          </a:xfrm>
        </p:spPr>
        <p:txBody>
          <a:bodyPr/>
          <a:lstStyle>
            <a:lvl1pPr>
              <a:defRPr/>
            </a:lvl1pPr>
          </a:lstStyle>
          <a:p>
            <a:pPr lvl="0"/>
            <a:r>
              <a:rPr lang="fr-FR"/>
              <a:t>Modifiez le style du titre</a:t>
            </a:r>
          </a:p>
        </p:txBody>
      </p:sp>
      <p:sp>
        <p:nvSpPr>
          <p:cNvPr id="3" name="Sous-titre 2"/>
          <p:cNvSpPr txBox="1">
            <a:spLocks noGrp="1"/>
          </p:cNvSpPr>
          <p:nvPr>
            <p:ph type="subTitle" idx="1"/>
          </p:nvPr>
        </p:nvSpPr>
        <p:spPr>
          <a:xfrm>
            <a:off x="1828800" y="3886200"/>
            <a:ext cx="8534396" cy="1752603"/>
          </a:xfrm>
        </p:spPr>
        <p:txBody>
          <a:bodyPr anchorCtr="1"/>
          <a:lstStyle>
            <a:lvl1pPr marL="0" indent="0" algn="ctr">
              <a:buNone/>
              <a:defRPr>
                <a:solidFill>
                  <a:srgbClr val="898989"/>
                </a:solidFill>
              </a:defRPr>
            </a:lvl1pPr>
          </a:lstStyle>
          <a:p>
            <a:pPr lvl="0"/>
            <a:r>
              <a:rPr lang="fr-FR"/>
              <a:t>Modifiez le style des sous-titres du masque</a:t>
            </a:r>
          </a:p>
        </p:txBody>
      </p:sp>
      <p:sp>
        <p:nvSpPr>
          <p:cNvPr id="4" name="Espace réservé de la date 3"/>
          <p:cNvSpPr txBox="1">
            <a:spLocks noGrp="1"/>
          </p:cNvSpPr>
          <p:nvPr>
            <p:ph type="dt" sz="half" idx="7"/>
          </p:nvPr>
        </p:nvSpPr>
        <p:spPr/>
        <p:txBody>
          <a:bodyPr/>
          <a:lstStyle>
            <a:lvl1pPr defTabSz="457200">
              <a:defRPr/>
            </a:lvl1pPr>
          </a:lstStyle>
          <a:p>
            <a:pPr lvl="0"/>
            <a:endParaRPr lang="fr-FR"/>
          </a:p>
        </p:txBody>
      </p:sp>
      <p:sp>
        <p:nvSpPr>
          <p:cNvPr id="5" name="Espace réservé du pied de page 4"/>
          <p:cNvSpPr txBox="1">
            <a:spLocks noGrp="1"/>
          </p:cNvSpPr>
          <p:nvPr>
            <p:ph type="ftr" sz="quarter" idx="9"/>
          </p:nvPr>
        </p:nvSpPr>
        <p:spPr/>
        <p:txBody>
          <a:bodyPr/>
          <a:lstStyle>
            <a:lvl1pPr defTabSz="457200">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defTabSz="457200">
              <a:defRPr>
                <a:latin typeface="Calibri"/>
              </a:defRPr>
            </a:lvl1pPr>
          </a:lstStyle>
          <a:p>
            <a:pPr lvl="0"/>
            <a:fld id="{5F6C43DE-C6DC-49A8-AFEE-5860152CBF1C}" type="slidenum">
              <a:t>‹N°›</a:t>
            </a:fld>
            <a:endParaRPr lang="fr-FR"/>
          </a:p>
        </p:txBody>
      </p:sp>
    </p:spTree>
    <p:extLst>
      <p:ext uri="{BB962C8B-B14F-4D97-AF65-F5344CB8AC3E}">
        <p14:creationId xmlns:p14="http://schemas.microsoft.com/office/powerpoint/2010/main" val="313123342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p:cNvSpPr txBox="1">
            <a:spLocks noGrp="1"/>
          </p:cNvSpPr>
          <p:nvPr>
            <p:ph idx="1"/>
          </p:nvPr>
        </p:nvSpPr>
        <p:spPr/>
        <p:txBody>
          <a:bodyPr/>
          <a:lstStyle>
            <a:lvl1pPr>
              <a:defRPr/>
            </a:lvl1pPr>
            <a:lvl2pPr>
              <a:defRPr/>
            </a:lvl2pPr>
            <a:lvl3pPr>
              <a:defRPr/>
            </a:lvl3pPr>
            <a:lvl4pPr>
              <a:defRPr/>
            </a:lvl4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7"/>
          </p:nvPr>
        </p:nvSpPr>
        <p:spPr/>
        <p:txBody>
          <a:bodyPr/>
          <a:lstStyle>
            <a:lvl1pPr defTabSz="457200">
              <a:defRPr/>
            </a:lvl1pPr>
          </a:lstStyle>
          <a:p>
            <a:pPr lvl="0"/>
            <a:endParaRPr lang="fr-FR"/>
          </a:p>
        </p:txBody>
      </p:sp>
      <p:sp>
        <p:nvSpPr>
          <p:cNvPr id="5" name="Espace réservé du pied de page 4"/>
          <p:cNvSpPr txBox="1">
            <a:spLocks noGrp="1"/>
          </p:cNvSpPr>
          <p:nvPr>
            <p:ph type="ftr" sz="quarter" idx="9"/>
          </p:nvPr>
        </p:nvSpPr>
        <p:spPr/>
        <p:txBody>
          <a:bodyPr/>
          <a:lstStyle>
            <a:lvl1pPr defTabSz="457200">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defTabSz="457200">
              <a:defRPr>
                <a:latin typeface="Calibri"/>
              </a:defRPr>
            </a:lvl1pPr>
          </a:lstStyle>
          <a:p>
            <a:pPr lvl="0"/>
            <a:fld id="{F6B9D350-F897-46B0-B987-EE1254A858C7}" type="slidenum">
              <a:t>‹N°›</a:t>
            </a:fld>
            <a:endParaRPr lang="fr-FR"/>
          </a:p>
        </p:txBody>
      </p:sp>
    </p:spTree>
    <p:extLst>
      <p:ext uri="{BB962C8B-B14F-4D97-AF65-F5344CB8AC3E}">
        <p14:creationId xmlns:p14="http://schemas.microsoft.com/office/powerpoint/2010/main" val="122251524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txBox="1">
            <a:spLocks noGrp="1"/>
          </p:cNvSpPr>
          <p:nvPr>
            <p:ph type="title"/>
          </p:nvPr>
        </p:nvSpPr>
        <p:spPr>
          <a:xfrm>
            <a:off x="963082" y="4406905"/>
            <a:ext cx="10363196" cy="1362071"/>
          </a:xfrm>
        </p:spPr>
        <p:txBody>
          <a:bodyPr anchor="t" anchorCtr="0"/>
          <a:lstStyle>
            <a:lvl1pPr algn="l">
              <a:defRPr sz="4000" b="1" cap="all"/>
            </a:lvl1pPr>
          </a:lstStyle>
          <a:p>
            <a:pPr lvl="0"/>
            <a:r>
              <a:rPr lang="fr-FR"/>
              <a:t>Modifiez le style du titre</a:t>
            </a:r>
          </a:p>
        </p:txBody>
      </p:sp>
      <p:sp>
        <p:nvSpPr>
          <p:cNvPr id="3" name="Espace réservé du texte 2"/>
          <p:cNvSpPr txBox="1">
            <a:spLocks noGrp="1"/>
          </p:cNvSpPr>
          <p:nvPr>
            <p:ph type="body" idx="1"/>
          </p:nvPr>
        </p:nvSpPr>
        <p:spPr>
          <a:xfrm>
            <a:off x="963082" y="2906713"/>
            <a:ext cx="10363196" cy="1500182"/>
          </a:xfrm>
        </p:spPr>
        <p:txBody>
          <a:bodyPr anchor="b"/>
          <a:lstStyle>
            <a:lvl1pPr marL="0" indent="0">
              <a:spcBef>
                <a:spcPts val="500"/>
              </a:spcBef>
              <a:buNone/>
              <a:defRPr sz="2000">
                <a:solidFill>
                  <a:srgbClr val="898989"/>
                </a:solidFill>
              </a:defRPr>
            </a:lvl1pPr>
          </a:lstStyle>
          <a:p>
            <a:pPr lvl="0"/>
            <a:r>
              <a:rPr lang="fr-FR"/>
              <a:t>Modifiez les styles du texte du masque</a:t>
            </a:r>
          </a:p>
        </p:txBody>
      </p:sp>
      <p:sp>
        <p:nvSpPr>
          <p:cNvPr id="4" name="Espace réservé de la date 3"/>
          <p:cNvSpPr txBox="1">
            <a:spLocks noGrp="1"/>
          </p:cNvSpPr>
          <p:nvPr>
            <p:ph type="dt" sz="half" idx="7"/>
          </p:nvPr>
        </p:nvSpPr>
        <p:spPr/>
        <p:txBody>
          <a:bodyPr/>
          <a:lstStyle>
            <a:lvl1pPr defTabSz="457200">
              <a:defRPr/>
            </a:lvl1pPr>
          </a:lstStyle>
          <a:p>
            <a:pPr lvl="0"/>
            <a:endParaRPr lang="fr-FR"/>
          </a:p>
        </p:txBody>
      </p:sp>
      <p:sp>
        <p:nvSpPr>
          <p:cNvPr id="5" name="Espace réservé du pied de page 4"/>
          <p:cNvSpPr txBox="1">
            <a:spLocks noGrp="1"/>
          </p:cNvSpPr>
          <p:nvPr>
            <p:ph type="ftr" sz="quarter" idx="9"/>
          </p:nvPr>
        </p:nvSpPr>
        <p:spPr/>
        <p:txBody>
          <a:bodyPr/>
          <a:lstStyle>
            <a:lvl1pPr defTabSz="457200">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defTabSz="457200">
              <a:defRPr>
                <a:latin typeface="Calibri"/>
              </a:defRPr>
            </a:lvl1pPr>
          </a:lstStyle>
          <a:p>
            <a:pPr lvl="0"/>
            <a:fld id="{F2867DCC-4584-41A4-A5B7-B76269598584}" type="slidenum">
              <a:t>‹N°›</a:t>
            </a:fld>
            <a:endParaRPr lang="fr-FR"/>
          </a:p>
        </p:txBody>
      </p:sp>
    </p:spTree>
    <p:extLst>
      <p:ext uri="{BB962C8B-B14F-4D97-AF65-F5344CB8AC3E}">
        <p14:creationId xmlns:p14="http://schemas.microsoft.com/office/powerpoint/2010/main" val="4270234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p:cNvSpPr txBox="1">
            <a:spLocks noGrp="1"/>
          </p:cNvSpPr>
          <p:nvPr>
            <p:ph idx="1"/>
          </p:nvPr>
        </p:nvSpPr>
        <p:spPr>
          <a:xfrm>
            <a:off x="609603" y="1600200"/>
            <a:ext cx="5384801"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txBox="1">
            <a:spLocks noGrp="1"/>
          </p:cNvSpPr>
          <p:nvPr>
            <p:ph idx="2"/>
          </p:nvPr>
        </p:nvSpPr>
        <p:spPr>
          <a:xfrm>
            <a:off x="6197602" y="1600200"/>
            <a:ext cx="5384801" cy="4525959"/>
          </a:xfrm>
        </p:spPr>
        <p:txBody>
          <a:bodyPr/>
          <a:lstStyle>
            <a:lvl1pPr>
              <a:spcBef>
                <a:spcPts val="700"/>
              </a:spcBef>
              <a:defRPr sz="2800"/>
            </a:lvl1pPr>
            <a:lvl2pPr>
              <a:spcBef>
                <a:spcPts val="600"/>
              </a:spcBef>
              <a:defRPr sz="2400"/>
            </a:lvl2pPr>
            <a:lvl3pPr>
              <a:spcBef>
                <a:spcPts val="500"/>
              </a:spcBef>
              <a:defRPr sz="2000"/>
            </a:lvl3pPr>
            <a:lvl4pPr>
              <a:spcBef>
                <a:spcPts val="400"/>
              </a:spcBef>
              <a:defRPr sz="1800"/>
            </a:lvl4pPr>
            <a:lvl5pPr>
              <a:spcBef>
                <a:spcPts val="400"/>
              </a:spcBef>
              <a:defRPr sz="18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3"/>
          <p:cNvSpPr txBox="1">
            <a:spLocks noGrp="1"/>
          </p:cNvSpPr>
          <p:nvPr>
            <p:ph type="dt" sz="half" idx="7"/>
          </p:nvPr>
        </p:nvSpPr>
        <p:spPr/>
        <p:txBody>
          <a:bodyPr/>
          <a:lstStyle>
            <a:lvl1pPr defTabSz="457200">
              <a:defRPr/>
            </a:lvl1pPr>
          </a:lstStyle>
          <a:p>
            <a:pPr lvl="0"/>
            <a:endParaRPr lang="fr-FR"/>
          </a:p>
        </p:txBody>
      </p:sp>
      <p:sp>
        <p:nvSpPr>
          <p:cNvPr id="6" name="Espace réservé du pied de page 4"/>
          <p:cNvSpPr txBox="1">
            <a:spLocks noGrp="1"/>
          </p:cNvSpPr>
          <p:nvPr>
            <p:ph type="ftr" sz="quarter" idx="9"/>
          </p:nvPr>
        </p:nvSpPr>
        <p:spPr/>
        <p:txBody>
          <a:bodyPr/>
          <a:lstStyle>
            <a:lvl1pPr defTabSz="457200">
              <a:defRPr/>
            </a:lvl1pPr>
          </a:lstStyle>
          <a:p>
            <a:pPr lvl="0"/>
            <a:endParaRPr lang="fr-FR"/>
          </a:p>
        </p:txBody>
      </p:sp>
      <p:sp>
        <p:nvSpPr>
          <p:cNvPr id="7" name="Espace réservé du numéro de diapositive 5"/>
          <p:cNvSpPr txBox="1">
            <a:spLocks noGrp="1"/>
          </p:cNvSpPr>
          <p:nvPr>
            <p:ph type="sldNum" sz="quarter" idx="8"/>
          </p:nvPr>
        </p:nvSpPr>
        <p:spPr/>
        <p:txBody>
          <a:bodyPr/>
          <a:lstStyle>
            <a:lvl1pPr defTabSz="457200">
              <a:defRPr>
                <a:latin typeface="Calibri"/>
              </a:defRPr>
            </a:lvl1pPr>
          </a:lstStyle>
          <a:p>
            <a:pPr lvl="0"/>
            <a:fld id="{6CBC5BCB-0589-4AE5-8F47-7DF2D36A989C}" type="slidenum">
              <a:t>‹N°›</a:t>
            </a:fld>
            <a:endParaRPr lang="fr-FR"/>
          </a:p>
        </p:txBody>
      </p:sp>
    </p:spTree>
    <p:extLst>
      <p:ext uri="{BB962C8B-B14F-4D97-AF65-F5344CB8AC3E}">
        <p14:creationId xmlns:p14="http://schemas.microsoft.com/office/powerpoint/2010/main" val="2807386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Modifiez le style du titre</a:t>
            </a:r>
          </a:p>
        </p:txBody>
      </p:sp>
      <p:sp>
        <p:nvSpPr>
          <p:cNvPr id="3" name="Espace réservé du texte 2"/>
          <p:cNvSpPr txBox="1">
            <a:spLocks noGrp="1"/>
          </p:cNvSpPr>
          <p:nvPr>
            <p:ph type="body" idx="1"/>
          </p:nvPr>
        </p:nvSpPr>
        <p:spPr>
          <a:xfrm>
            <a:off x="609603" y="1535113"/>
            <a:ext cx="5386913" cy="639759"/>
          </a:xfrm>
        </p:spPr>
        <p:txBody>
          <a:bodyPr anchor="b"/>
          <a:lstStyle>
            <a:lvl1pPr marL="0" indent="0">
              <a:spcBef>
                <a:spcPts val="600"/>
              </a:spcBef>
              <a:buNone/>
              <a:defRPr sz="2400" b="1"/>
            </a:lvl1pPr>
          </a:lstStyle>
          <a:p>
            <a:pPr lvl="0"/>
            <a:r>
              <a:rPr lang="fr-FR"/>
              <a:t>Modifiez les styles du texte du masque</a:t>
            </a:r>
          </a:p>
        </p:txBody>
      </p:sp>
      <p:sp>
        <p:nvSpPr>
          <p:cNvPr id="4" name="Espace réservé du contenu 3"/>
          <p:cNvSpPr txBox="1">
            <a:spLocks noGrp="1"/>
          </p:cNvSpPr>
          <p:nvPr>
            <p:ph idx="2"/>
          </p:nvPr>
        </p:nvSpPr>
        <p:spPr>
          <a:xfrm>
            <a:off x="609603" y="2174872"/>
            <a:ext cx="5386913"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txBox="1">
            <a:spLocks noGrp="1"/>
          </p:cNvSpPr>
          <p:nvPr>
            <p:ph type="body" idx="3"/>
          </p:nvPr>
        </p:nvSpPr>
        <p:spPr>
          <a:xfrm>
            <a:off x="6193368" y="1535113"/>
            <a:ext cx="5389034" cy="639759"/>
          </a:xfrm>
        </p:spPr>
        <p:txBody>
          <a:bodyPr anchor="b"/>
          <a:lstStyle>
            <a:lvl1pPr marL="0" indent="0">
              <a:spcBef>
                <a:spcPts val="600"/>
              </a:spcBef>
              <a:buNone/>
              <a:defRPr sz="2400" b="1"/>
            </a:lvl1pPr>
          </a:lstStyle>
          <a:p>
            <a:pPr lvl="0"/>
            <a:r>
              <a:rPr lang="fr-FR"/>
              <a:t>Modifiez les styles du texte du masque</a:t>
            </a:r>
          </a:p>
        </p:txBody>
      </p:sp>
      <p:sp>
        <p:nvSpPr>
          <p:cNvPr id="6" name="Espace réservé du contenu 5"/>
          <p:cNvSpPr txBox="1">
            <a:spLocks noGrp="1"/>
          </p:cNvSpPr>
          <p:nvPr>
            <p:ph idx="4"/>
          </p:nvPr>
        </p:nvSpPr>
        <p:spPr>
          <a:xfrm>
            <a:off x="6193368" y="2174872"/>
            <a:ext cx="5389034" cy="3951286"/>
          </a:xfrm>
        </p:spPr>
        <p:txBody>
          <a:bodyPr/>
          <a:lstStyle>
            <a:lvl1pPr>
              <a:spcBef>
                <a:spcPts val="600"/>
              </a:spcBef>
              <a:defRPr sz="2400"/>
            </a:lvl1pPr>
            <a:lvl2pPr>
              <a:spcBef>
                <a:spcPts val="500"/>
              </a:spcBef>
              <a:defRPr sz="2000"/>
            </a:lvl2pPr>
            <a:lvl3pPr>
              <a:spcBef>
                <a:spcPts val="400"/>
              </a:spcBef>
              <a:defRPr sz="1800"/>
            </a:lvl3pPr>
            <a:lvl4pPr>
              <a:spcBef>
                <a:spcPts val="400"/>
              </a:spcBef>
              <a:defRPr sz="1600"/>
            </a:lvl4pPr>
            <a:lvl5pPr>
              <a:spcBef>
                <a:spcPts val="400"/>
              </a:spcBef>
              <a:defRPr sz="160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3"/>
          <p:cNvSpPr txBox="1">
            <a:spLocks noGrp="1"/>
          </p:cNvSpPr>
          <p:nvPr>
            <p:ph type="dt" sz="half" idx="7"/>
          </p:nvPr>
        </p:nvSpPr>
        <p:spPr/>
        <p:txBody>
          <a:bodyPr/>
          <a:lstStyle>
            <a:lvl1pPr defTabSz="457200">
              <a:defRPr/>
            </a:lvl1pPr>
          </a:lstStyle>
          <a:p>
            <a:pPr lvl="0"/>
            <a:endParaRPr lang="fr-FR"/>
          </a:p>
        </p:txBody>
      </p:sp>
      <p:sp>
        <p:nvSpPr>
          <p:cNvPr id="8" name="Espace réservé du pied de page 4"/>
          <p:cNvSpPr txBox="1">
            <a:spLocks noGrp="1"/>
          </p:cNvSpPr>
          <p:nvPr>
            <p:ph type="ftr" sz="quarter" idx="9"/>
          </p:nvPr>
        </p:nvSpPr>
        <p:spPr/>
        <p:txBody>
          <a:bodyPr/>
          <a:lstStyle>
            <a:lvl1pPr defTabSz="457200">
              <a:defRPr/>
            </a:lvl1pPr>
          </a:lstStyle>
          <a:p>
            <a:pPr lvl="0"/>
            <a:endParaRPr lang="fr-FR"/>
          </a:p>
        </p:txBody>
      </p:sp>
      <p:sp>
        <p:nvSpPr>
          <p:cNvPr id="9" name="Espace réservé du numéro de diapositive 5"/>
          <p:cNvSpPr txBox="1">
            <a:spLocks noGrp="1"/>
          </p:cNvSpPr>
          <p:nvPr>
            <p:ph type="sldNum" sz="quarter" idx="8"/>
          </p:nvPr>
        </p:nvSpPr>
        <p:spPr/>
        <p:txBody>
          <a:bodyPr/>
          <a:lstStyle>
            <a:lvl1pPr defTabSz="457200">
              <a:defRPr>
                <a:latin typeface="Calibri"/>
              </a:defRPr>
            </a:lvl1pPr>
          </a:lstStyle>
          <a:p>
            <a:pPr lvl="0"/>
            <a:fld id="{BC2D5A16-1DBA-48C0-A23C-0D414FE424D3}" type="slidenum">
              <a:t>‹N°›</a:t>
            </a:fld>
            <a:endParaRPr lang="fr-FR"/>
          </a:p>
        </p:txBody>
      </p:sp>
    </p:spTree>
    <p:extLst>
      <p:ext uri="{BB962C8B-B14F-4D97-AF65-F5344CB8AC3E}">
        <p14:creationId xmlns:p14="http://schemas.microsoft.com/office/powerpoint/2010/main" val="3056773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Modifiez le style du titre</a:t>
            </a:r>
          </a:p>
        </p:txBody>
      </p:sp>
      <p:sp>
        <p:nvSpPr>
          <p:cNvPr id="3" name="Espace réservé de la date 3"/>
          <p:cNvSpPr txBox="1">
            <a:spLocks noGrp="1"/>
          </p:cNvSpPr>
          <p:nvPr>
            <p:ph type="dt" sz="half" idx="7"/>
          </p:nvPr>
        </p:nvSpPr>
        <p:spPr/>
        <p:txBody>
          <a:bodyPr/>
          <a:lstStyle>
            <a:lvl1pPr defTabSz="457200">
              <a:defRPr/>
            </a:lvl1pPr>
          </a:lstStyle>
          <a:p>
            <a:pPr lvl="0"/>
            <a:endParaRPr lang="fr-FR"/>
          </a:p>
        </p:txBody>
      </p:sp>
      <p:sp>
        <p:nvSpPr>
          <p:cNvPr id="4" name="Espace réservé du pied de page 4"/>
          <p:cNvSpPr txBox="1">
            <a:spLocks noGrp="1"/>
          </p:cNvSpPr>
          <p:nvPr>
            <p:ph type="ftr" sz="quarter" idx="9"/>
          </p:nvPr>
        </p:nvSpPr>
        <p:spPr/>
        <p:txBody>
          <a:bodyPr/>
          <a:lstStyle>
            <a:lvl1pPr defTabSz="457200">
              <a:defRPr/>
            </a:lvl1pPr>
          </a:lstStyle>
          <a:p>
            <a:pPr lvl="0"/>
            <a:endParaRPr lang="fr-FR"/>
          </a:p>
        </p:txBody>
      </p:sp>
      <p:sp>
        <p:nvSpPr>
          <p:cNvPr id="5" name="Espace réservé du numéro de diapositive 5"/>
          <p:cNvSpPr txBox="1">
            <a:spLocks noGrp="1"/>
          </p:cNvSpPr>
          <p:nvPr>
            <p:ph type="sldNum" sz="quarter" idx="8"/>
          </p:nvPr>
        </p:nvSpPr>
        <p:spPr/>
        <p:txBody>
          <a:bodyPr/>
          <a:lstStyle>
            <a:lvl1pPr defTabSz="457200">
              <a:defRPr>
                <a:latin typeface="Calibri"/>
              </a:defRPr>
            </a:lvl1pPr>
          </a:lstStyle>
          <a:p>
            <a:pPr lvl="0"/>
            <a:fld id="{321D4E7D-B59B-4939-894F-93B85C72B5A8}" type="slidenum">
              <a:t>‹N°›</a:t>
            </a:fld>
            <a:endParaRPr lang="fr-FR"/>
          </a:p>
        </p:txBody>
      </p:sp>
    </p:spTree>
    <p:extLst>
      <p:ext uri="{BB962C8B-B14F-4D97-AF65-F5344CB8AC3E}">
        <p14:creationId xmlns:p14="http://schemas.microsoft.com/office/powerpoint/2010/main" val="1068377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txBox="1">
            <a:spLocks noGrp="1"/>
          </p:cNvSpPr>
          <p:nvPr>
            <p:ph type="dt" sz="half" idx="7"/>
          </p:nvPr>
        </p:nvSpPr>
        <p:spPr/>
        <p:txBody>
          <a:bodyPr/>
          <a:lstStyle>
            <a:lvl1pPr defTabSz="457200">
              <a:defRPr/>
            </a:lvl1pPr>
          </a:lstStyle>
          <a:p>
            <a:pPr lvl="0"/>
            <a:endParaRPr lang="fr-FR"/>
          </a:p>
        </p:txBody>
      </p:sp>
      <p:sp>
        <p:nvSpPr>
          <p:cNvPr id="3" name="Espace réservé du pied de page 4"/>
          <p:cNvSpPr txBox="1">
            <a:spLocks noGrp="1"/>
          </p:cNvSpPr>
          <p:nvPr>
            <p:ph type="ftr" sz="quarter" idx="9"/>
          </p:nvPr>
        </p:nvSpPr>
        <p:spPr/>
        <p:txBody>
          <a:bodyPr/>
          <a:lstStyle>
            <a:lvl1pPr defTabSz="457200">
              <a:defRPr/>
            </a:lvl1pPr>
          </a:lstStyle>
          <a:p>
            <a:pPr lvl="0"/>
            <a:endParaRPr lang="fr-FR"/>
          </a:p>
        </p:txBody>
      </p:sp>
      <p:sp>
        <p:nvSpPr>
          <p:cNvPr id="4" name="Espace réservé du numéro de diapositive 5"/>
          <p:cNvSpPr txBox="1">
            <a:spLocks noGrp="1"/>
          </p:cNvSpPr>
          <p:nvPr>
            <p:ph type="sldNum" sz="quarter" idx="8"/>
          </p:nvPr>
        </p:nvSpPr>
        <p:spPr/>
        <p:txBody>
          <a:bodyPr/>
          <a:lstStyle>
            <a:lvl1pPr defTabSz="457200">
              <a:defRPr>
                <a:latin typeface="Calibri"/>
              </a:defRPr>
            </a:lvl1pPr>
          </a:lstStyle>
          <a:p>
            <a:pPr lvl="0"/>
            <a:fld id="{A2ED2CA6-D578-468E-B267-1306BE0283BD}" type="slidenum">
              <a:t>‹N°›</a:t>
            </a:fld>
            <a:endParaRPr lang="fr-FR"/>
          </a:p>
        </p:txBody>
      </p:sp>
    </p:spTree>
    <p:extLst>
      <p:ext uri="{BB962C8B-B14F-4D97-AF65-F5344CB8AC3E}">
        <p14:creationId xmlns:p14="http://schemas.microsoft.com/office/powerpoint/2010/main" val="2162781044"/>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txBox="1">
            <a:spLocks noGrp="1"/>
          </p:cNvSpPr>
          <p:nvPr>
            <p:ph type="title"/>
          </p:nvPr>
        </p:nvSpPr>
        <p:spPr>
          <a:xfrm>
            <a:off x="609603" y="273048"/>
            <a:ext cx="4011079" cy="1162046"/>
          </a:xfrm>
        </p:spPr>
        <p:txBody>
          <a:bodyPr anchor="b" anchorCtr="0"/>
          <a:lstStyle>
            <a:lvl1pPr algn="l">
              <a:defRPr sz="2000" b="1"/>
            </a:lvl1pPr>
          </a:lstStyle>
          <a:p>
            <a:pPr lvl="0"/>
            <a:r>
              <a:rPr lang="fr-FR"/>
              <a:t>Modifiez le style du titre</a:t>
            </a:r>
          </a:p>
        </p:txBody>
      </p:sp>
      <p:sp>
        <p:nvSpPr>
          <p:cNvPr id="3" name="Espace réservé du contenu 2"/>
          <p:cNvSpPr txBox="1">
            <a:spLocks noGrp="1"/>
          </p:cNvSpPr>
          <p:nvPr>
            <p:ph idx="1"/>
          </p:nvPr>
        </p:nvSpPr>
        <p:spPr>
          <a:xfrm>
            <a:off x="4766730" y="273048"/>
            <a:ext cx="6815663" cy="5853110"/>
          </a:xfrm>
        </p:spPr>
        <p:txBody>
          <a:bodyPr/>
          <a:lstStyle>
            <a:lvl1pPr>
              <a:defRPr/>
            </a:lvl1pPr>
            <a:lvl2pPr>
              <a:defRPr/>
            </a:lvl2pPr>
            <a:lvl3pPr>
              <a:defRPr/>
            </a:lvl3pPr>
            <a:lvl4pPr>
              <a:defRPr/>
            </a:lvl4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txBox="1">
            <a:spLocks noGrp="1"/>
          </p:cNvSpPr>
          <p:nvPr>
            <p:ph type="body" idx="2"/>
          </p:nvPr>
        </p:nvSpPr>
        <p:spPr>
          <a:xfrm>
            <a:off x="609603" y="1435105"/>
            <a:ext cx="4011079" cy="4691064"/>
          </a:xfrm>
        </p:spPr>
        <p:txBody>
          <a:bodyPr/>
          <a:lstStyle>
            <a:lvl1pPr marL="0" indent="0">
              <a:spcBef>
                <a:spcPts val="300"/>
              </a:spcBef>
              <a:buNone/>
              <a:defRPr sz="1400"/>
            </a:lvl1pPr>
          </a:lstStyle>
          <a:p>
            <a:pPr lvl="0"/>
            <a:r>
              <a:rPr lang="fr-FR"/>
              <a:t>Modifiez les styles du texte du masque</a:t>
            </a:r>
          </a:p>
        </p:txBody>
      </p:sp>
      <p:sp>
        <p:nvSpPr>
          <p:cNvPr id="5" name="Espace réservé de la date 3"/>
          <p:cNvSpPr txBox="1">
            <a:spLocks noGrp="1"/>
          </p:cNvSpPr>
          <p:nvPr>
            <p:ph type="dt" sz="half" idx="7"/>
          </p:nvPr>
        </p:nvSpPr>
        <p:spPr/>
        <p:txBody>
          <a:bodyPr/>
          <a:lstStyle>
            <a:lvl1pPr defTabSz="457200">
              <a:defRPr/>
            </a:lvl1pPr>
          </a:lstStyle>
          <a:p>
            <a:pPr lvl="0"/>
            <a:endParaRPr lang="fr-FR"/>
          </a:p>
        </p:txBody>
      </p:sp>
      <p:sp>
        <p:nvSpPr>
          <p:cNvPr id="6" name="Espace réservé du pied de page 4"/>
          <p:cNvSpPr txBox="1">
            <a:spLocks noGrp="1"/>
          </p:cNvSpPr>
          <p:nvPr>
            <p:ph type="ftr" sz="quarter" idx="9"/>
          </p:nvPr>
        </p:nvSpPr>
        <p:spPr/>
        <p:txBody>
          <a:bodyPr/>
          <a:lstStyle>
            <a:lvl1pPr defTabSz="457200">
              <a:defRPr/>
            </a:lvl1pPr>
          </a:lstStyle>
          <a:p>
            <a:pPr lvl="0"/>
            <a:endParaRPr lang="fr-FR"/>
          </a:p>
        </p:txBody>
      </p:sp>
      <p:sp>
        <p:nvSpPr>
          <p:cNvPr id="7" name="Espace réservé du numéro de diapositive 5"/>
          <p:cNvSpPr txBox="1">
            <a:spLocks noGrp="1"/>
          </p:cNvSpPr>
          <p:nvPr>
            <p:ph type="sldNum" sz="quarter" idx="8"/>
          </p:nvPr>
        </p:nvSpPr>
        <p:spPr/>
        <p:txBody>
          <a:bodyPr/>
          <a:lstStyle>
            <a:lvl1pPr defTabSz="457200">
              <a:defRPr>
                <a:latin typeface="Calibri"/>
              </a:defRPr>
            </a:lvl1pPr>
          </a:lstStyle>
          <a:p>
            <a:pPr lvl="0"/>
            <a:fld id="{F6760AC0-52ED-49A3-B0D8-F1922CE16D3F}" type="slidenum">
              <a:t>‹N°›</a:t>
            </a:fld>
            <a:endParaRPr lang="fr-FR"/>
          </a:p>
        </p:txBody>
      </p:sp>
    </p:spTree>
    <p:extLst>
      <p:ext uri="{BB962C8B-B14F-4D97-AF65-F5344CB8AC3E}">
        <p14:creationId xmlns:p14="http://schemas.microsoft.com/office/powerpoint/2010/main" val="3208236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txBox="1">
            <a:spLocks noGrp="1"/>
          </p:cNvSpPr>
          <p:nvPr>
            <p:ph type="title"/>
          </p:nvPr>
        </p:nvSpPr>
        <p:spPr>
          <a:xfrm>
            <a:off x="2389720" y="4800600"/>
            <a:ext cx="7315200" cy="566735"/>
          </a:xfrm>
        </p:spPr>
        <p:txBody>
          <a:bodyPr anchor="b" anchorCtr="0"/>
          <a:lstStyle>
            <a:lvl1pPr algn="l">
              <a:defRPr sz="2000" b="1"/>
            </a:lvl1pPr>
          </a:lstStyle>
          <a:p>
            <a:pPr lvl="0"/>
            <a:r>
              <a:rPr lang="fr-FR"/>
              <a:t>Modifiez le style du titre</a:t>
            </a:r>
          </a:p>
        </p:txBody>
      </p:sp>
      <p:sp>
        <p:nvSpPr>
          <p:cNvPr id="3" name="Espace réservé pour une image  2"/>
          <p:cNvSpPr txBox="1">
            <a:spLocks noGrp="1"/>
          </p:cNvSpPr>
          <p:nvPr>
            <p:ph type="pic" idx="1"/>
          </p:nvPr>
        </p:nvSpPr>
        <p:spPr>
          <a:xfrm>
            <a:off x="2389720" y="612776"/>
            <a:ext cx="7315200" cy="4114800"/>
          </a:xfrm>
        </p:spPr>
        <p:txBody>
          <a:bodyPr/>
          <a:lstStyle>
            <a:lvl1pPr marL="0" indent="0">
              <a:buNone/>
              <a:defRPr/>
            </a:lvl1pPr>
          </a:lstStyle>
          <a:p>
            <a:pPr lvl="0"/>
            <a:endParaRPr lang="fr-FR"/>
          </a:p>
        </p:txBody>
      </p:sp>
      <p:sp>
        <p:nvSpPr>
          <p:cNvPr id="4" name="Espace réservé du texte 3"/>
          <p:cNvSpPr txBox="1">
            <a:spLocks noGrp="1"/>
          </p:cNvSpPr>
          <p:nvPr>
            <p:ph type="body" idx="2"/>
          </p:nvPr>
        </p:nvSpPr>
        <p:spPr>
          <a:xfrm>
            <a:off x="2389720" y="5367335"/>
            <a:ext cx="7315200" cy="804864"/>
          </a:xfrm>
        </p:spPr>
        <p:txBody>
          <a:bodyPr/>
          <a:lstStyle>
            <a:lvl1pPr marL="0" indent="0">
              <a:spcBef>
                <a:spcPts val="300"/>
              </a:spcBef>
              <a:buNone/>
              <a:defRPr sz="1400"/>
            </a:lvl1pPr>
          </a:lstStyle>
          <a:p>
            <a:pPr lvl="0"/>
            <a:r>
              <a:rPr lang="fr-FR"/>
              <a:t>Modifiez les styles du texte du masque</a:t>
            </a:r>
          </a:p>
        </p:txBody>
      </p:sp>
      <p:sp>
        <p:nvSpPr>
          <p:cNvPr id="5" name="Espace réservé de la date 3"/>
          <p:cNvSpPr txBox="1">
            <a:spLocks noGrp="1"/>
          </p:cNvSpPr>
          <p:nvPr>
            <p:ph type="dt" sz="half" idx="7"/>
          </p:nvPr>
        </p:nvSpPr>
        <p:spPr/>
        <p:txBody>
          <a:bodyPr/>
          <a:lstStyle>
            <a:lvl1pPr defTabSz="457200">
              <a:defRPr/>
            </a:lvl1pPr>
          </a:lstStyle>
          <a:p>
            <a:pPr lvl="0"/>
            <a:endParaRPr lang="fr-FR"/>
          </a:p>
        </p:txBody>
      </p:sp>
      <p:sp>
        <p:nvSpPr>
          <p:cNvPr id="6" name="Espace réservé du pied de page 4"/>
          <p:cNvSpPr txBox="1">
            <a:spLocks noGrp="1"/>
          </p:cNvSpPr>
          <p:nvPr>
            <p:ph type="ftr" sz="quarter" idx="9"/>
          </p:nvPr>
        </p:nvSpPr>
        <p:spPr/>
        <p:txBody>
          <a:bodyPr/>
          <a:lstStyle>
            <a:lvl1pPr defTabSz="457200">
              <a:defRPr/>
            </a:lvl1pPr>
          </a:lstStyle>
          <a:p>
            <a:pPr lvl="0"/>
            <a:endParaRPr lang="fr-FR"/>
          </a:p>
        </p:txBody>
      </p:sp>
      <p:sp>
        <p:nvSpPr>
          <p:cNvPr id="7" name="Espace réservé du numéro de diapositive 5"/>
          <p:cNvSpPr txBox="1">
            <a:spLocks noGrp="1"/>
          </p:cNvSpPr>
          <p:nvPr>
            <p:ph type="sldNum" sz="quarter" idx="8"/>
          </p:nvPr>
        </p:nvSpPr>
        <p:spPr/>
        <p:txBody>
          <a:bodyPr/>
          <a:lstStyle>
            <a:lvl1pPr defTabSz="457200">
              <a:defRPr>
                <a:latin typeface="Calibri"/>
              </a:defRPr>
            </a:lvl1pPr>
          </a:lstStyle>
          <a:p>
            <a:pPr lvl="0"/>
            <a:fld id="{5829413C-93A8-48DA-B0C8-DB03C74CE335}" type="slidenum">
              <a:t>‹N°›</a:t>
            </a:fld>
            <a:endParaRPr lang="fr-FR"/>
          </a:p>
        </p:txBody>
      </p:sp>
    </p:spTree>
    <p:extLst>
      <p:ext uri="{BB962C8B-B14F-4D97-AF65-F5344CB8AC3E}">
        <p14:creationId xmlns:p14="http://schemas.microsoft.com/office/powerpoint/2010/main" val="2376220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txBox="1">
            <a:spLocks noGrp="1"/>
          </p:cNvSpPr>
          <p:nvPr>
            <p:ph type="title"/>
          </p:nvPr>
        </p:nvSpPr>
        <p:spPr/>
        <p:txBody>
          <a:bodyPr/>
          <a:lstStyle>
            <a:lvl1pPr>
              <a:defRPr/>
            </a:lvl1pPr>
          </a:lstStyle>
          <a:p>
            <a:pPr lvl="0"/>
            <a:r>
              <a:rPr lang="fr-FR"/>
              <a:t>Modifiez le style du titre</a:t>
            </a:r>
          </a:p>
        </p:txBody>
      </p:sp>
      <p:sp>
        <p:nvSpPr>
          <p:cNvPr id="3" name="Espace réservé du texte vertical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7"/>
          </p:nvPr>
        </p:nvSpPr>
        <p:spPr/>
        <p:txBody>
          <a:bodyPr/>
          <a:lstStyle>
            <a:lvl1pPr defTabSz="457200">
              <a:defRPr/>
            </a:lvl1pPr>
          </a:lstStyle>
          <a:p>
            <a:pPr lvl="0"/>
            <a:endParaRPr lang="fr-FR"/>
          </a:p>
        </p:txBody>
      </p:sp>
      <p:sp>
        <p:nvSpPr>
          <p:cNvPr id="5" name="Espace réservé du pied de page 4"/>
          <p:cNvSpPr txBox="1">
            <a:spLocks noGrp="1"/>
          </p:cNvSpPr>
          <p:nvPr>
            <p:ph type="ftr" sz="quarter" idx="9"/>
          </p:nvPr>
        </p:nvSpPr>
        <p:spPr/>
        <p:txBody>
          <a:bodyPr/>
          <a:lstStyle>
            <a:lvl1pPr defTabSz="457200">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defTabSz="457200">
              <a:defRPr>
                <a:latin typeface="Calibri"/>
              </a:defRPr>
            </a:lvl1pPr>
          </a:lstStyle>
          <a:p>
            <a:pPr lvl="0"/>
            <a:fld id="{ECECA966-7300-4E76-B7E0-D6C8B0399DE5}" type="slidenum">
              <a:t>‹N°›</a:t>
            </a:fld>
            <a:endParaRPr lang="fr-FR"/>
          </a:p>
        </p:txBody>
      </p:sp>
    </p:spTree>
    <p:extLst>
      <p:ext uri="{BB962C8B-B14F-4D97-AF65-F5344CB8AC3E}">
        <p14:creationId xmlns:p14="http://schemas.microsoft.com/office/powerpoint/2010/main" val="681791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txBox="1">
            <a:spLocks noGrp="1"/>
          </p:cNvSpPr>
          <p:nvPr>
            <p:ph type="title" orient="vert"/>
          </p:nvPr>
        </p:nvSpPr>
        <p:spPr>
          <a:xfrm>
            <a:off x="8839203" y="274640"/>
            <a:ext cx="2743200" cy="5851529"/>
          </a:xfrm>
        </p:spPr>
        <p:txBody>
          <a:bodyPr vert="eaVert"/>
          <a:lstStyle>
            <a:lvl1pPr>
              <a:defRPr/>
            </a:lvl1pPr>
          </a:lstStyle>
          <a:p>
            <a:pPr lvl="0"/>
            <a:r>
              <a:rPr lang="fr-FR"/>
              <a:t>Modifiez le style du titre</a:t>
            </a:r>
          </a:p>
        </p:txBody>
      </p:sp>
      <p:sp>
        <p:nvSpPr>
          <p:cNvPr id="3" name="Espace réservé du texte vertical 2"/>
          <p:cNvSpPr txBox="1">
            <a:spLocks noGrp="1"/>
          </p:cNvSpPr>
          <p:nvPr>
            <p:ph type="body" orient="vert" idx="1"/>
          </p:nvPr>
        </p:nvSpPr>
        <p:spPr>
          <a:xfrm>
            <a:off x="609603" y="274640"/>
            <a:ext cx="8026402" cy="5851529"/>
          </a:xfrm>
        </p:spPr>
        <p:txBody>
          <a:bodyPr vert="eaVert"/>
          <a:lstStyle>
            <a:lvl1pPr>
              <a:defRPr/>
            </a:lvl1pPr>
            <a:lvl2pPr>
              <a:defRPr/>
            </a:lvl2pPr>
            <a:lvl3pPr>
              <a:defRPr/>
            </a:lvl3pPr>
            <a:lvl4pPr>
              <a:defRPr/>
            </a:lvl4pPr>
            <a:lvl5pPr>
              <a:defRPr/>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7"/>
          </p:nvPr>
        </p:nvSpPr>
        <p:spPr/>
        <p:txBody>
          <a:bodyPr/>
          <a:lstStyle>
            <a:lvl1pPr defTabSz="457200">
              <a:defRPr/>
            </a:lvl1pPr>
          </a:lstStyle>
          <a:p>
            <a:pPr lvl="0"/>
            <a:endParaRPr lang="fr-FR"/>
          </a:p>
        </p:txBody>
      </p:sp>
      <p:sp>
        <p:nvSpPr>
          <p:cNvPr id="5" name="Espace réservé du pied de page 4"/>
          <p:cNvSpPr txBox="1">
            <a:spLocks noGrp="1"/>
          </p:cNvSpPr>
          <p:nvPr>
            <p:ph type="ftr" sz="quarter" idx="9"/>
          </p:nvPr>
        </p:nvSpPr>
        <p:spPr/>
        <p:txBody>
          <a:bodyPr/>
          <a:lstStyle>
            <a:lvl1pPr defTabSz="457200">
              <a:defRPr/>
            </a:lvl1pPr>
          </a:lstStyle>
          <a:p>
            <a:pPr lvl="0"/>
            <a:endParaRPr lang="fr-FR"/>
          </a:p>
        </p:txBody>
      </p:sp>
      <p:sp>
        <p:nvSpPr>
          <p:cNvPr id="6" name="Espace réservé du numéro de diapositive 5"/>
          <p:cNvSpPr txBox="1">
            <a:spLocks noGrp="1"/>
          </p:cNvSpPr>
          <p:nvPr>
            <p:ph type="sldNum" sz="quarter" idx="8"/>
          </p:nvPr>
        </p:nvSpPr>
        <p:spPr/>
        <p:txBody>
          <a:bodyPr/>
          <a:lstStyle>
            <a:lvl1pPr defTabSz="457200">
              <a:defRPr>
                <a:latin typeface="Calibri"/>
              </a:defRPr>
            </a:lvl1pPr>
          </a:lstStyle>
          <a:p>
            <a:pPr lvl="0"/>
            <a:fld id="{FD03A4E2-A4D7-469E-B744-1FBD302E36DC}" type="slidenum">
              <a:t>‹N°›</a:t>
            </a:fld>
            <a:endParaRPr lang="fr-FR"/>
          </a:p>
        </p:txBody>
      </p:sp>
    </p:spTree>
    <p:extLst>
      <p:ext uri="{BB962C8B-B14F-4D97-AF65-F5344CB8AC3E}">
        <p14:creationId xmlns:p14="http://schemas.microsoft.com/office/powerpoint/2010/main" val="586857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txBox="1">
            <a:spLocks noGrp="1"/>
          </p:cNvSpPr>
          <p:nvPr>
            <p:ph type="title"/>
          </p:nvPr>
        </p:nvSpPr>
        <p:spPr>
          <a:xfrm>
            <a:off x="609603" y="274640"/>
            <a:ext cx="10972800" cy="1143000"/>
          </a:xfrm>
          <a:prstGeom prst="rect">
            <a:avLst/>
          </a:prstGeom>
          <a:noFill/>
          <a:ln>
            <a:noFill/>
          </a:ln>
        </p:spPr>
        <p:txBody>
          <a:bodyPr vert="horz" wrap="square" lIns="91440" tIns="45720" rIns="91440" bIns="45720" anchor="ctr" anchorCtr="1" compatLnSpc="1"/>
          <a:lstStyle/>
          <a:p>
            <a:pPr lvl="0"/>
            <a:r>
              <a:rPr lang="fr-FR"/>
              <a:t>Modifiez le style du titre</a:t>
            </a:r>
          </a:p>
        </p:txBody>
      </p:sp>
      <p:sp>
        <p:nvSpPr>
          <p:cNvPr id="3" name="Espace réservé du texte 2"/>
          <p:cNvSpPr txBox="1">
            <a:spLocks noGrp="1"/>
          </p:cNvSpPr>
          <p:nvPr>
            <p:ph type="body" idx="1"/>
          </p:nvPr>
        </p:nvSpPr>
        <p:spPr>
          <a:xfrm>
            <a:off x="609603" y="1600200"/>
            <a:ext cx="10972800" cy="4525959"/>
          </a:xfrm>
          <a:prstGeom prst="rect">
            <a:avLst/>
          </a:prstGeom>
          <a:noFill/>
          <a:ln>
            <a:noFill/>
          </a:ln>
        </p:spPr>
        <p:txBody>
          <a:bodyPr vert="horz" wrap="square" lIns="91440" tIns="45720" rIns="91440" bIns="45720" anchor="t" anchorCtr="0" compatLnSpc="1"/>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txBox="1">
            <a:spLocks noGrp="1"/>
          </p:cNvSpPr>
          <p:nvPr>
            <p:ph type="dt" sz="half" idx="2"/>
          </p:nvPr>
        </p:nvSpPr>
        <p:spPr>
          <a:xfrm>
            <a:off x="609603" y="6356351"/>
            <a:ext cx="2844798" cy="365129"/>
          </a:xfrm>
          <a:prstGeom prst="rect">
            <a:avLst/>
          </a:prstGeom>
          <a:noFill/>
          <a:ln>
            <a:noFill/>
          </a:ln>
        </p:spPr>
        <p:txBody>
          <a:bodyPr vert="horz" wrap="square" lIns="91440" tIns="45720" rIns="91440" bIns="45720" anchor="ctr" anchorCtr="0" compatLnSpc="1"/>
          <a:lstStyle>
            <a:lvl1pPr marL="0" marR="0" lvl="0" indent="0" algn="l"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Arial"/>
                <a:cs typeface="Arial"/>
              </a:defRPr>
            </a:lvl1pPr>
          </a:lstStyle>
          <a:p>
            <a:pPr lvl="0"/>
            <a:endParaRPr lang="fr-FR"/>
          </a:p>
        </p:txBody>
      </p:sp>
      <p:sp>
        <p:nvSpPr>
          <p:cNvPr id="5" name="Espace réservé du pied de page 4"/>
          <p:cNvSpPr txBox="1">
            <a:spLocks noGrp="1"/>
          </p:cNvSpPr>
          <p:nvPr>
            <p:ph type="ftr" sz="quarter" idx="3"/>
          </p:nvPr>
        </p:nvSpPr>
        <p:spPr>
          <a:xfrm>
            <a:off x="4165604" y="6356351"/>
            <a:ext cx="3860797" cy="365129"/>
          </a:xfrm>
          <a:prstGeom prst="rect">
            <a:avLst/>
          </a:prstGeom>
          <a:noFill/>
          <a:ln>
            <a:noFill/>
          </a:ln>
        </p:spPr>
        <p:txBody>
          <a:bodyPr vert="horz" wrap="square" lIns="91440" tIns="45720" rIns="91440" bIns="45720" anchor="ctr" anchorCtr="1" compatLnSpc="1"/>
          <a:lstStyle>
            <a:lvl1pPr marL="0" marR="0" lvl="0" indent="0" algn="ctr"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Arial"/>
                <a:cs typeface="Arial"/>
              </a:defRPr>
            </a:lvl1pPr>
          </a:lstStyle>
          <a:p>
            <a:pPr lvl="0"/>
            <a:endParaRPr lang="fr-FR"/>
          </a:p>
        </p:txBody>
      </p:sp>
      <p:sp>
        <p:nvSpPr>
          <p:cNvPr id="6" name="Espace réservé du numéro de diapositive 5"/>
          <p:cNvSpPr txBox="1">
            <a:spLocks noGrp="1"/>
          </p:cNvSpPr>
          <p:nvPr>
            <p:ph type="sldNum" sz="quarter" idx="4"/>
          </p:nvPr>
        </p:nvSpPr>
        <p:spPr>
          <a:xfrm>
            <a:off x="8737604" y="6356351"/>
            <a:ext cx="2844798" cy="365129"/>
          </a:xfrm>
          <a:prstGeom prst="rect">
            <a:avLst/>
          </a:prstGeom>
          <a:noFill/>
          <a:ln>
            <a:noFill/>
          </a:ln>
        </p:spPr>
        <p:txBody>
          <a:bodyPr vert="horz" wrap="square" lIns="91440" tIns="45720" rIns="91440" bIns="45720" anchor="ctr" anchorCtr="0" compatLnSpc="1"/>
          <a:lstStyle>
            <a:lvl1pPr marL="0" marR="0" lvl="0" indent="0" algn="r" defTabSz="914400" rtl="0" fontAlgn="auto" hangingPunct="1">
              <a:lnSpc>
                <a:spcPct val="100000"/>
              </a:lnSpc>
              <a:spcBef>
                <a:spcPts val="0"/>
              </a:spcBef>
              <a:spcAft>
                <a:spcPts val="0"/>
              </a:spcAft>
              <a:buNone/>
              <a:tabLst/>
              <a:defRPr lang="fr-FR" sz="1200" b="0" i="0" u="none" strike="noStrike" kern="1200" cap="none" spc="0" baseline="0">
                <a:solidFill>
                  <a:srgbClr val="898989"/>
                </a:solidFill>
                <a:uFillTx/>
                <a:latin typeface="Arial" pitchFamily="34"/>
                <a:cs typeface="Arial" pitchFamily="34"/>
              </a:defRPr>
            </a:lvl1pPr>
          </a:lstStyle>
          <a:p>
            <a:pPr lvl="0"/>
            <a:fld id="{90C297DE-0EAB-4837-B347-28E2FF9DC968}" type="slidenum">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0" marR="0" lvl="0" indent="0" algn="ctr" defTabSz="914400" rtl="0" fontAlgn="auto" hangingPunct="0">
        <a:lnSpc>
          <a:spcPct val="100000"/>
        </a:lnSpc>
        <a:spcBef>
          <a:spcPts val="0"/>
        </a:spcBef>
        <a:spcAft>
          <a:spcPts val="0"/>
        </a:spcAft>
        <a:buNone/>
        <a:tabLst/>
        <a:defRPr lang="fr-FR" sz="4400" b="0" i="0" u="none" strike="noStrike" kern="1200" cap="none" spc="0" baseline="0">
          <a:solidFill>
            <a:srgbClr val="000000"/>
          </a:solidFill>
          <a:uFillTx/>
          <a:latin typeface="Calibri"/>
        </a:defRPr>
      </a:lvl1pPr>
    </p:titleStyle>
    <p:bodyStyle>
      <a:lvl1pPr marL="342900" marR="0" lvl="0" indent="-342900" algn="l" defTabSz="914400" rtl="0" fontAlgn="auto" hangingPunct="0">
        <a:lnSpc>
          <a:spcPct val="100000"/>
        </a:lnSpc>
        <a:spcBef>
          <a:spcPts val="800"/>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pitchFamily="34"/>
        <a:buChar char="–"/>
        <a:tabLst/>
        <a:defRPr lang="fr-FR"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5pPr>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emf"/><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emf"/><Relationship Id="rId5" Type="http://schemas.openxmlformats.org/officeDocument/2006/relationships/package" Target="../embeddings/Microsoft_Excel_Worksheet.xlsx"/><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re 1"/>
          <p:cNvSpPr txBox="1">
            <a:spLocks noGrp="1"/>
          </p:cNvSpPr>
          <p:nvPr>
            <p:ph type="ctrTitle"/>
          </p:nvPr>
        </p:nvSpPr>
        <p:spPr>
          <a:xfrm>
            <a:off x="913872" y="1271531"/>
            <a:ext cx="4426755" cy="761271"/>
          </a:xfrm>
        </p:spPr>
        <p:txBody>
          <a:bodyPr vert="horz" lIns="91440" tIns="45720" rIns="91440" bIns="45720" rtlCol="0" anchor="ctr">
            <a:normAutofit/>
          </a:bodyPr>
          <a:lstStyle/>
          <a:p>
            <a:pPr lvl="0" hangingPunct="1">
              <a:lnSpc>
                <a:spcPct val="90000"/>
              </a:lnSpc>
              <a:spcBef>
                <a:spcPct val="0"/>
              </a:spcBef>
            </a:pPr>
            <a:r>
              <a:rPr lang="en-US" sz="2200" b="1" kern="1200" dirty="0">
                <a:solidFill>
                  <a:schemeClr val="tx1"/>
                </a:solidFill>
                <a:latin typeface="+mj-lt"/>
                <a:ea typeface="+mj-ea"/>
                <a:cs typeface="+mj-cs"/>
              </a:rPr>
              <a:t>COMITE DEPARTEMENTAL DE GOLF</a:t>
            </a:r>
            <a:br>
              <a:rPr lang="en-US" sz="2200" b="1" kern="1200" dirty="0">
                <a:solidFill>
                  <a:schemeClr val="tx1"/>
                </a:solidFill>
                <a:latin typeface="+mj-lt"/>
                <a:ea typeface="+mj-ea"/>
                <a:cs typeface="+mj-cs"/>
              </a:rPr>
            </a:br>
            <a:r>
              <a:rPr lang="en-US" sz="2200" b="1" kern="1200" dirty="0">
                <a:solidFill>
                  <a:schemeClr val="tx1"/>
                </a:solidFill>
                <a:latin typeface="+mj-lt"/>
                <a:ea typeface="+mj-ea"/>
                <a:cs typeface="+mj-cs"/>
              </a:rPr>
              <a:t>LOIRE ATLANTIQUE</a:t>
            </a:r>
          </a:p>
        </p:txBody>
      </p:sp>
      <p:sp>
        <p:nvSpPr>
          <p:cNvPr id="12292" name="Oval 72">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97383" y="197110"/>
            <a:ext cx="2020824" cy="202082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4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3003" r="-4" b="3445"/>
          <a:stretch/>
        </p:blipFill>
        <p:spPr bwMode="auto">
          <a:xfrm>
            <a:off x="5761975" y="361702"/>
            <a:ext cx="1691640" cy="1691640"/>
          </a:xfrm>
          <a:custGeom>
            <a:avLst/>
            <a:gdLst/>
            <a:ahLst/>
            <a:cxnLst/>
            <a:rect l="l" t="t" r="r" b="b"/>
            <a:pathLst>
              <a:path w="1956816" h="1956816">
                <a:moveTo>
                  <a:pt x="978408" y="0"/>
                </a:moveTo>
                <a:cubicBezTo>
                  <a:pt x="1518768" y="0"/>
                  <a:pt x="1956816" y="438048"/>
                  <a:pt x="1956816" y="978408"/>
                </a:cubicBezTo>
                <a:cubicBezTo>
                  <a:pt x="1956816" y="1518768"/>
                  <a:pt x="1518768" y="1956816"/>
                  <a:pt x="978408" y="1956816"/>
                </a:cubicBezTo>
                <a:cubicBezTo>
                  <a:pt x="438048" y="1956816"/>
                  <a:pt x="0" y="1518768"/>
                  <a:pt x="0" y="978408"/>
                </a:cubicBezTo>
                <a:cubicBezTo>
                  <a:pt x="0" y="438048"/>
                  <a:pt x="438048" y="0"/>
                  <a:pt x="978408"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93" name="Freeform: Shape 74">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4932" y="1"/>
            <a:ext cx="4077068" cy="3445261"/>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94" name="Oval 76">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69196" y="2550745"/>
            <a:ext cx="3072384" cy="30723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Image 6"/>
          <p:cNvPicPr/>
          <p:nvPr/>
        </p:nvPicPr>
        <p:blipFill rotWithShape="1">
          <a:blip r:embed="rId3" cstate="print">
            <a:extLst>
              <a:ext uri="{28A0092B-C50C-407E-A947-70E740481C1C}">
                <a14:useLocalDpi xmlns:a14="http://schemas.microsoft.com/office/drawing/2010/main" val="0"/>
              </a:ext>
            </a:extLst>
          </a:blip>
          <a:srcRect l="15303" r="17885" b="-3"/>
          <a:stretch/>
        </p:blipFill>
        <p:spPr bwMode="auto">
          <a:xfrm>
            <a:off x="5933788" y="2715337"/>
            <a:ext cx="2743200" cy="2743200"/>
          </a:xfrm>
          <a:custGeom>
            <a:avLst/>
            <a:gdLst/>
            <a:ahLst/>
            <a:cxnLst/>
            <a:rect l="l" t="t" r="r" b="b"/>
            <a:pathLst>
              <a:path w="2834640" h="2834640">
                <a:moveTo>
                  <a:pt x="1417320" y="0"/>
                </a:moveTo>
                <a:cubicBezTo>
                  <a:pt x="2200084" y="0"/>
                  <a:pt x="2834640" y="634556"/>
                  <a:pt x="2834640" y="1417320"/>
                </a:cubicBezTo>
                <a:cubicBezTo>
                  <a:pt x="2834640" y="2200084"/>
                  <a:pt x="2200084" y="2834640"/>
                  <a:pt x="1417320" y="2834640"/>
                </a:cubicBezTo>
                <a:cubicBezTo>
                  <a:pt x="634556" y="2834640"/>
                  <a:pt x="0" y="2200084"/>
                  <a:pt x="0" y="1417320"/>
                </a:cubicBezTo>
                <a:cubicBezTo>
                  <a:pt x="0" y="634556"/>
                  <a:pt x="634556" y="0"/>
                  <a:pt x="1417320" y="0"/>
                </a:cubicBezTo>
                <a:close/>
              </a:path>
            </a:pathLst>
          </a:custGeom>
          <a:noFill/>
        </p:spPr>
      </p:pic>
      <p:pic>
        <p:nvPicPr>
          <p:cNvPr id="6" name="Image 5"/>
          <p:cNvPicPr/>
          <p:nvPr/>
        </p:nvPicPr>
        <p:blipFill rotWithShape="1">
          <a:blip r:embed="rId4"/>
          <a:srcRect r="163" b="-4"/>
          <a:stretch/>
        </p:blipFill>
        <p:spPr>
          <a:xfrm>
            <a:off x="8278624" y="2"/>
            <a:ext cx="3913376" cy="3281569"/>
          </a:xfrm>
          <a:custGeom>
            <a:avLst/>
            <a:gdLst/>
            <a:ahLst/>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p:spPr>
      </p:pic>
      <p:sp>
        <p:nvSpPr>
          <p:cNvPr id="12295" name="Freeform: Shape 78">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00930" y="4604085"/>
            <a:ext cx="4281112" cy="2253913"/>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96" name="Freeform: Shape 80">
            <a:extLst>
              <a:ext uri="{FF2B5EF4-FFF2-40B4-BE49-F238E27FC236}">
                <a16:creationId xmlns:a16="http://schemas.microsoft.com/office/drawing/2014/main" id="{0640CCAE-325C-4DD0-BB26-38BF690F3B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0935"/>
            <a:ext cx="1732108" cy="2175118"/>
          </a:xfrm>
          <a:custGeom>
            <a:avLst/>
            <a:gdLst>
              <a:gd name="connsiteX0" fmla="*/ 644549 w 1732108"/>
              <a:gd name="connsiteY0" fmla="*/ 0 h 2175118"/>
              <a:gd name="connsiteX1" fmla="*/ 1732108 w 1732108"/>
              <a:gd name="connsiteY1" fmla="*/ 1087559 h 2175118"/>
              <a:gd name="connsiteX2" fmla="*/ 644549 w 1732108"/>
              <a:gd name="connsiteY2" fmla="*/ 2175118 h 2175118"/>
              <a:gd name="connsiteX3" fmla="*/ 36485 w 1732108"/>
              <a:gd name="connsiteY3" fmla="*/ 1989380 h 2175118"/>
              <a:gd name="connsiteX4" fmla="*/ 0 w 1732108"/>
              <a:gd name="connsiteY4" fmla="*/ 1959278 h 2175118"/>
              <a:gd name="connsiteX5" fmla="*/ 0 w 1732108"/>
              <a:gd name="connsiteY5" fmla="*/ 215841 h 2175118"/>
              <a:gd name="connsiteX6" fmla="*/ 36485 w 1732108"/>
              <a:gd name="connsiteY6" fmla="*/ 185738 h 2175118"/>
              <a:gd name="connsiteX7" fmla="*/ 644549 w 1732108"/>
              <a:gd name="connsiteY7" fmla="*/ 0 h 2175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2108" h="2175118">
                <a:moveTo>
                  <a:pt x="644549" y="0"/>
                </a:moveTo>
                <a:cubicBezTo>
                  <a:pt x="1245191" y="0"/>
                  <a:pt x="1732108" y="486917"/>
                  <a:pt x="1732108" y="1087559"/>
                </a:cubicBezTo>
                <a:cubicBezTo>
                  <a:pt x="1732108" y="1688201"/>
                  <a:pt x="1245191" y="2175118"/>
                  <a:pt x="644549" y="2175118"/>
                </a:cubicBezTo>
                <a:cubicBezTo>
                  <a:pt x="419308" y="2175118"/>
                  <a:pt x="210060" y="2106646"/>
                  <a:pt x="36485" y="1989380"/>
                </a:cubicBezTo>
                <a:lnTo>
                  <a:pt x="0" y="1959278"/>
                </a:lnTo>
                <a:lnTo>
                  <a:pt x="0" y="215841"/>
                </a:lnTo>
                <a:lnTo>
                  <a:pt x="36485" y="185738"/>
                </a:lnTo>
                <a:cubicBezTo>
                  <a:pt x="210060" y="68473"/>
                  <a:pt x="419308" y="0"/>
                  <a:pt x="644549"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Image 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8562" r="24629" b="5"/>
          <a:stretch/>
        </p:blipFill>
        <p:spPr bwMode="auto">
          <a:xfrm>
            <a:off x="20" y="4414950"/>
            <a:ext cx="1568072" cy="1847088"/>
          </a:xfrm>
          <a:custGeom>
            <a:avLst/>
            <a:gdLst/>
            <a:ahLst/>
            <a:cxnLst/>
            <a:rect l="l" t="t" r="r" b="b"/>
            <a:pathLst>
              <a:path w="1568092" h="1847088">
                <a:moveTo>
                  <a:pt x="644548" y="0"/>
                </a:moveTo>
                <a:cubicBezTo>
                  <a:pt x="1154607" y="0"/>
                  <a:pt x="1568092" y="413485"/>
                  <a:pt x="1568092" y="923544"/>
                </a:cubicBezTo>
                <a:cubicBezTo>
                  <a:pt x="1568092" y="1433603"/>
                  <a:pt x="1154607" y="1847088"/>
                  <a:pt x="644548" y="1847088"/>
                </a:cubicBezTo>
                <a:cubicBezTo>
                  <a:pt x="453276" y="1847088"/>
                  <a:pt x="275584" y="1788942"/>
                  <a:pt x="128186" y="1689361"/>
                </a:cubicBezTo>
                <a:lnTo>
                  <a:pt x="0" y="1583598"/>
                </a:lnTo>
                <a:lnTo>
                  <a:pt x="0" y="263490"/>
                </a:lnTo>
                <a:lnTo>
                  <a:pt x="128186" y="157727"/>
                </a:lnTo>
                <a:cubicBezTo>
                  <a:pt x="275584" y="58147"/>
                  <a:pt x="453276" y="0"/>
                  <a:pt x="644548"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Freeform: Shape 82">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48370" y="3966828"/>
            <a:ext cx="3339958" cy="2891173"/>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147" name="Picture 3"/>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000" r="3" b="16206"/>
          <a:stretch/>
        </p:blipFill>
        <p:spPr bwMode="auto">
          <a:xfrm>
            <a:off x="9009416" y="4131546"/>
            <a:ext cx="3178912" cy="2726454"/>
          </a:xfrm>
          <a:custGeom>
            <a:avLst/>
            <a:gdLst/>
            <a:ahLst/>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ZoneTexte 5"/>
          <p:cNvSpPr txBox="1"/>
          <p:nvPr/>
        </p:nvSpPr>
        <p:spPr>
          <a:xfrm>
            <a:off x="9514761" y="5543266"/>
            <a:ext cx="2829638" cy="1467136"/>
          </a:xfrm>
          <a:prstGeom prst="rect">
            <a:avLst/>
          </a:prstGeom>
          <a:noFill/>
          <a:ln>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3" name="Sous-titre 2"/>
          <p:cNvSpPr txBox="1">
            <a:spLocks noGrp="1"/>
          </p:cNvSpPr>
          <p:nvPr>
            <p:ph type="subTitle" idx="1"/>
          </p:nvPr>
        </p:nvSpPr>
        <p:spPr>
          <a:xfrm>
            <a:off x="396827" y="2631240"/>
            <a:ext cx="4943800" cy="1290310"/>
          </a:xfrm>
        </p:spPr>
        <p:txBody>
          <a:bodyPr/>
          <a:lstStyle/>
          <a:p>
            <a:pPr lvl="0"/>
            <a:r>
              <a:rPr lang="fr-FR" sz="2000" b="1" dirty="0">
                <a:solidFill>
                  <a:schemeClr val="tx1"/>
                </a:solidFill>
              </a:rPr>
              <a:t>Commission Sportive</a:t>
            </a:r>
          </a:p>
          <a:p>
            <a:pPr lvl="0"/>
            <a:r>
              <a:rPr lang="fr-FR" sz="2000" b="1" dirty="0">
                <a:solidFill>
                  <a:schemeClr val="tx1"/>
                </a:solidFill>
              </a:rPr>
              <a:t>Réunion des Capitaines</a:t>
            </a:r>
          </a:p>
          <a:p>
            <a:pPr lvl="0"/>
            <a:r>
              <a:rPr lang="fr-FR" sz="2000" b="1" dirty="0">
                <a:solidFill>
                  <a:schemeClr val="tx1"/>
                </a:solidFill>
              </a:rPr>
              <a:t>Samedi 10 </a:t>
            </a:r>
            <a:r>
              <a:rPr lang="fr-FR" sz="2200" b="1" dirty="0">
                <a:solidFill>
                  <a:schemeClr val="tx1"/>
                </a:solidFill>
                <a:latin typeface="+mj-lt"/>
                <a:ea typeface="+mj-ea"/>
                <a:cs typeface="+mj-cs"/>
              </a:rPr>
              <a:t>Octobre</a:t>
            </a:r>
            <a:r>
              <a:rPr lang="fr-FR" sz="2000" b="1" dirty="0">
                <a:solidFill>
                  <a:schemeClr val="tx1"/>
                </a:solidFill>
              </a:rPr>
              <a:t> 2026</a:t>
            </a:r>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3">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5">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17">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19">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21">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23">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p:cNvSpPr txBox="1">
            <a:spLocks noGrp="1"/>
          </p:cNvSpPr>
          <p:nvPr>
            <p:ph type="title"/>
          </p:nvPr>
        </p:nvSpPr>
        <p:spPr>
          <a:xfrm>
            <a:off x="826396" y="586855"/>
            <a:ext cx="4230100" cy="3387497"/>
          </a:xfrm>
        </p:spPr>
        <p:txBody>
          <a:bodyPr vert="horz" lIns="91440" tIns="45720" rIns="91440" bIns="45720" rtlCol="0" anchor="b">
            <a:normAutofit/>
          </a:bodyPr>
          <a:lstStyle/>
          <a:p>
            <a:pPr algn="r" hangingPunct="1">
              <a:lnSpc>
                <a:spcPct val="90000"/>
              </a:lnSpc>
              <a:spcBef>
                <a:spcPct val="0"/>
              </a:spcBef>
            </a:pPr>
            <a:r>
              <a:rPr lang="en-US" sz="4000" kern="1200">
                <a:solidFill>
                  <a:srgbClr val="FFFFFF"/>
                </a:solidFill>
                <a:latin typeface="+mj-lt"/>
                <a:ea typeface="+mj-ea"/>
                <a:cs typeface="+mj-cs"/>
              </a:rPr>
              <a:t>Agenda</a:t>
            </a:r>
          </a:p>
        </p:txBody>
      </p:sp>
      <p:sp>
        <p:nvSpPr>
          <p:cNvPr id="9" name="Espace réservé du contenu 2">
            <a:extLst>
              <a:ext uri="{FF2B5EF4-FFF2-40B4-BE49-F238E27FC236}">
                <a16:creationId xmlns:a16="http://schemas.microsoft.com/office/drawing/2014/main" id="{A17759F6-C94D-455A-A85B-6503DD210FD9}"/>
              </a:ext>
            </a:extLst>
          </p:cNvPr>
          <p:cNvSpPr txBox="1">
            <a:spLocks/>
          </p:cNvSpPr>
          <p:nvPr/>
        </p:nvSpPr>
        <p:spPr>
          <a:xfrm>
            <a:off x="5455098" y="947639"/>
            <a:ext cx="6473549" cy="5546047"/>
          </a:xfrm>
          <a:prstGeom prst="rect">
            <a:avLst/>
          </a:prstGeom>
        </p:spPr>
        <p:txBody>
          <a:bodyPr vert="horz" lIns="91440" tIns="45720" rIns="91440" bIns="45720" rtlCol="0" anchor="ctr" anchorCtr="0" compatLnSpc="1">
            <a:normAutofit/>
          </a:bodyPr>
          <a:lstStyle>
            <a:lvl1pPr marL="342900" marR="0" lvl="0" indent="-342900" algn="l" defTabSz="914400" rtl="0" fontAlgn="auto" hangingPunct="0">
              <a:lnSpc>
                <a:spcPct val="100000"/>
              </a:lnSpc>
              <a:spcBef>
                <a:spcPts val="800"/>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pitchFamily="34"/>
              <a:buChar char="–"/>
              <a:tabLst/>
              <a:defRPr lang="fr-FR"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5pPr>
          </a:lstStyle>
          <a:p>
            <a:pPr marL="571500" indent="-400050" hangingPunct="1">
              <a:lnSpc>
                <a:spcPct val="90000"/>
              </a:lnSpc>
              <a:buFont typeface="+mj-lt"/>
              <a:buAutoNum type="romanUcPeriod"/>
            </a:pPr>
            <a:r>
              <a:rPr lang="en-US" sz="1700" dirty="0">
                <a:solidFill>
                  <a:schemeClr val="tx1"/>
                </a:solidFill>
                <a:latin typeface="+mn-lt"/>
              </a:rPr>
              <a:t>Introduction  -</a:t>
            </a:r>
            <a:r>
              <a:rPr lang="en-US" sz="1700" dirty="0" err="1">
                <a:solidFill>
                  <a:schemeClr val="tx1"/>
                </a:solidFill>
                <a:latin typeface="+mn-lt"/>
              </a:rPr>
              <a:t>Actualités</a:t>
            </a:r>
            <a:r>
              <a:rPr lang="en-US" sz="1700" dirty="0">
                <a:solidFill>
                  <a:schemeClr val="tx1"/>
                </a:solidFill>
                <a:latin typeface="+mn-lt"/>
              </a:rPr>
              <a:t>                               </a:t>
            </a:r>
          </a:p>
          <a:p>
            <a:pPr marL="571500" indent="-400050" hangingPunct="1">
              <a:lnSpc>
                <a:spcPct val="90000"/>
              </a:lnSpc>
              <a:buFont typeface="+mj-lt"/>
              <a:buAutoNum type="romanUcPeriod"/>
            </a:pPr>
            <a:r>
              <a:rPr lang="en-US" sz="1700" dirty="0">
                <a:solidFill>
                  <a:schemeClr val="tx1"/>
                </a:solidFill>
                <a:latin typeface="+mn-lt"/>
              </a:rPr>
              <a:t>Feuille de Présence  		              </a:t>
            </a:r>
          </a:p>
          <a:p>
            <a:pPr marL="571500" indent="-400050" hangingPunct="1">
              <a:lnSpc>
                <a:spcPct val="90000"/>
              </a:lnSpc>
              <a:buFont typeface="+mj-lt"/>
              <a:buAutoNum type="romanUcPeriod"/>
            </a:pPr>
            <a:r>
              <a:rPr lang="en-US" sz="1700" dirty="0">
                <a:solidFill>
                  <a:schemeClr val="tx1"/>
                </a:solidFill>
                <a:latin typeface="+mn-lt"/>
              </a:rPr>
              <a:t> 2026 -2027 </a:t>
            </a:r>
            <a:r>
              <a:rPr lang="en-US" sz="1700" dirty="0" err="1">
                <a:solidFill>
                  <a:schemeClr val="tx1"/>
                </a:solidFill>
                <a:latin typeface="+mn-lt"/>
              </a:rPr>
              <a:t>Objectifs</a:t>
            </a:r>
            <a:r>
              <a:rPr lang="en-US" sz="1700" dirty="0">
                <a:solidFill>
                  <a:schemeClr val="tx1"/>
                </a:solidFill>
                <a:latin typeface="+mn-lt"/>
              </a:rPr>
              <a:t> et changements </a:t>
            </a:r>
          </a:p>
          <a:p>
            <a:pPr marL="571500" indent="-400050" hangingPunct="1">
              <a:lnSpc>
                <a:spcPct val="90000"/>
              </a:lnSpc>
              <a:buFont typeface="+mj-lt"/>
              <a:buAutoNum type="romanUcPeriod"/>
            </a:pPr>
            <a:r>
              <a:rPr lang="en-US" sz="1700" dirty="0">
                <a:solidFill>
                  <a:schemeClr val="tx1"/>
                </a:solidFill>
                <a:latin typeface="+mn-lt"/>
              </a:rPr>
              <a:t>Divisions et Poules  </a:t>
            </a:r>
          </a:p>
          <a:p>
            <a:pPr marL="571500" indent="-400050" hangingPunct="1">
              <a:lnSpc>
                <a:spcPct val="90000"/>
              </a:lnSpc>
              <a:buFont typeface="+mj-lt"/>
              <a:buAutoNum type="romanUcPeriod"/>
            </a:pPr>
            <a:r>
              <a:rPr lang="en-US" sz="1700" dirty="0">
                <a:solidFill>
                  <a:schemeClr val="tx1"/>
                </a:solidFill>
                <a:latin typeface="+mn-lt"/>
              </a:rPr>
              <a:t>Poules et </a:t>
            </a:r>
            <a:r>
              <a:rPr lang="en-US" sz="1700" dirty="0" err="1">
                <a:solidFill>
                  <a:schemeClr val="tx1"/>
                </a:solidFill>
                <a:latin typeface="+mn-lt"/>
              </a:rPr>
              <a:t>coordonnées</a:t>
            </a:r>
            <a:r>
              <a:rPr lang="en-US" sz="1700" dirty="0">
                <a:solidFill>
                  <a:schemeClr val="tx1"/>
                </a:solidFill>
                <a:latin typeface="+mn-lt"/>
              </a:rPr>
              <a:t>    </a:t>
            </a:r>
          </a:p>
          <a:p>
            <a:pPr marL="571500" indent="-400050" hangingPunct="1">
              <a:lnSpc>
                <a:spcPct val="90000"/>
              </a:lnSpc>
              <a:buFont typeface="+mj-lt"/>
              <a:buAutoNum type="romanUcPeriod"/>
            </a:pPr>
            <a:r>
              <a:rPr lang="en-US" sz="1700" dirty="0" err="1">
                <a:solidFill>
                  <a:schemeClr val="tx1"/>
                </a:solidFill>
                <a:latin typeface="+mn-lt"/>
              </a:rPr>
              <a:t>Référents</a:t>
            </a:r>
            <a:endParaRPr lang="en-US" sz="1700" dirty="0">
              <a:solidFill>
                <a:schemeClr val="tx1"/>
              </a:solidFill>
              <a:latin typeface="+mn-lt"/>
            </a:endParaRPr>
          </a:p>
          <a:p>
            <a:pPr marL="571500" indent="-400050" hangingPunct="1">
              <a:lnSpc>
                <a:spcPct val="90000"/>
              </a:lnSpc>
              <a:buFont typeface="+mj-lt"/>
              <a:buAutoNum type="romanUcPeriod"/>
            </a:pPr>
            <a:r>
              <a:rPr lang="en-US" sz="1700" dirty="0">
                <a:solidFill>
                  <a:schemeClr val="tx1"/>
                </a:solidFill>
                <a:latin typeface="+mn-lt"/>
              </a:rPr>
              <a:t> Rappels</a:t>
            </a:r>
          </a:p>
          <a:p>
            <a:pPr marL="571500" indent="-400050" hangingPunct="1">
              <a:lnSpc>
                <a:spcPct val="90000"/>
              </a:lnSpc>
              <a:buFont typeface="+mj-lt"/>
              <a:buAutoNum type="romanUcPeriod"/>
            </a:pPr>
            <a:r>
              <a:rPr lang="en-US" sz="1700" dirty="0">
                <a:solidFill>
                  <a:schemeClr val="tx1"/>
                </a:solidFill>
                <a:latin typeface="+mn-lt"/>
              </a:rPr>
              <a:t>  Agenda</a:t>
            </a:r>
          </a:p>
          <a:p>
            <a:pPr marL="571500" indent="-400050" hangingPunct="1">
              <a:lnSpc>
                <a:spcPct val="90000"/>
              </a:lnSpc>
              <a:buFont typeface="+mj-lt"/>
              <a:buAutoNum type="romanUcPeriod"/>
            </a:pPr>
            <a:r>
              <a:rPr lang="en-US" sz="1700" dirty="0">
                <a:solidFill>
                  <a:schemeClr val="tx1"/>
                </a:solidFill>
                <a:latin typeface="+mn-lt"/>
              </a:rPr>
              <a:t>  Site Internet    </a:t>
            </a:r>
          </a:p>
          <a:p>
            <a:pPr marL="571500" lvl="1" indent="-400050" hangingPunct="1">
              <a:lnSpc>
                <a:spcPct val="90000"/>
              </a:lnSpc>
              <a:buFont typeface="+mj-lt"/>
              <a:buAutoNum type="romanUcPeriod"/>
            </a:pPr>
            <a:endParaRPr lang="en-US" sz="1700" dirty="0">
              <a:solidFill>
                <a:schemeClr val="tx1"/>
              </a:solidFill>
              <a:latin typeface="+mn-lt"/>
            </a:endParaRPr>
          </a:p>
        </p:txBody>
      </p:sp>
      <p:pic>
        <p:nvPicPr>
          <p:cNvPr id="7" name="Image 6" descr="logos_Cd_Loire-Atlantiqu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116632"/>
            <a:ext cx="1085850" cy="714375"/>
          </a:xfrm>
          <a:prstGeom prst="rect">
            <a:avLst/>
          </a:prstGeom>
          <a:noFill/>
          <a:ln>
            <a:noFill/>
          </a:ln>
        </p:spPr>
      </p:pic>
      <p:pic>
        <p:nvPicPr>
          <p:cNvPr id="8" name="Image 7"/>
          <p:cNvPicPr/>
          <p:nvPr/>
        </p:nvPicPr>
        <p:blipFill>
          <a:blip r:embed="rId3"/>
          <a:stretch>
            <a:fillRect/>
          </a:stretch>
        </p:blipFill>
        <p:spPr>
          <a:xfrm>
            <a:off x="263352" y="126156"/>
            <a:ext cx="876300" cy="7334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Down Arrow 7">
            <a:extLst>
              <a:ext uri="{FF2B5EF4-FFF2-40B4-BE49-F238E27FC236}">
                <a16:creationId xmlns:a16="http://schemas.microsoft.com/office/drawing/2014/main" id="{73DE2CFE-42F2-48F0-8706-5264E012B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5662795" y="-3745097"/>
            <a:ext cx="1354979" cy="10750169"/>
          </a:xfrm>
          <a:prstGeom prst="downArrow">
            <a:avLst>
              <a:gd name="adj1" fmla="val 100000"/>
              <a:gd name="adj2" fmla="val 22582"/>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Image 6" descr="logos_Cd_Loire-Atlantiqu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20136" y="3212976"/>
            <a:ext cx="3175000" cy="2065338"/>
          </a:xfrm>
          <a:prstGeom prst="rect">
            <a:avLst/>
          </a:prstGeom>
        </p:spPr>
      </p:pic>
      <p:pic>
        <p:nvPicPr>
          <p:cNvPr id="8" name="Image 7"/>
          <p:cNvPicPr/>
          <p:nvPr/>
        </p:nvPicPr>
        <p:blipFill>
          <a:blip r:embed="rId3"/>
          <a:stretch>
            <a:fillRect/>
          </a:stretch>
        </p:blipFill>
        <p:spPr>
          <a:xfrm>
            <a:off x="1287463" y="3340100"/>
            <a:ext cx="2481263" cy="2065338"/>
          </a:xfrm>
          <a:prstGeom prst="rect">
            <a:avLst/>
          </a:prstGeom>
        </p:spPr>
      </p:pic>
      <p:sp>
        <p:nvSpPr>
          <p:cNvPr id="2" name="Titre 1"/>
          <p:cNvSpPr txBox="1">
            <a:spLocks noGrp="1"/>
          </p:cNvSpPr>
          <p:nvPr>
            <p:ph type="title"/>
          </p:nvPr>
        </p:nvSpPr>
        <p:spPr>
          <a:xfrm>
            <a:off x="1286932" y="1204109"/>
            <a:ext cx="10023398" cy="857894"/>
          </a:xfrm>
        </p:spPr>
        <p:txBody>
          <a:bodyPr vert="horz" lIns="91440" tIns="45720" rIns="91440" bIns="45720" rtlCol="0">
            <a:normAutofit/>
          </a:bodyPr>
          <a:lstStyle/>
          <a:p>
            <a:pPr hangingPunct="1">
              <a:spcBef>
                <a:spcPct val="0"/>
              </a:spcBef>
            </a:pPr>
            <a:r>
              <a:rPr lang="en-US" sz="4000" kern="1200" dirty="0">
                <a:solidFill>
                  <a:srgbClr val="FFFFFF"/>
                </a:solidFill>
                <a:latin typeface="+mj-lt"/>
                <a:ea typeface="+mj-ea"/>
                <a:cs typeface="+mj-cs"/>
              </a:rPr>
              <a:t>Introduction</a:t>
            </a:r>
          </a:p>
        </p:txBody>
      </p:sp>
    </p:spTree>
    <p:extLst>
      <p:ext uri="{BB962C8B-B14F-4D97-AF65-F5344CB8AC3E}">
        <p14:creationId xmlns:p14="http://schemas.microsoft.com/office/powerpoint/2010/main" val="2943788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p:txBody>
          <a:bodyPr/>
          <a:lstStyle/>
          <a:p>
            <a:r>
              <a:rPr lang="fr-FR" sz="2400" dirty="0"/>
              <a:t>II. Feuille de présence 2026 2027</a:t>
            </a:r>
          </a:p>
        </p:txBody>
      </p:sp>
      <p:sp>
        <p:nvSpPr>
          <p:cNvPr id="5" name="Espace réservé du contenu 4"/>
          <p:cNvSpPr>
            <a:spLocks noGrp="1"/>
          </p:cNvSpPr>
          <p:nvPr>
            <p:ph idx="1"/>
          </p:nvPr>
        </p:nvSpPr>
        <p:spPr>
          <a:xfrm>
            <a:off x="544107" y="1145579"/>
            <a:ext cx="10972800" cy="5437781"/>
          </a:xfrm>
          <a:ln w="9525">
            <a:solidFill>
              <a:srgbClr val="0070C0"/>
            </a:solidFill>
          </a:ln>
        </p:spPr>
        <p:txBody>
          <a:bodyPr/>
          <a:lstStyle/>
          <a:p>
            <a:endParaRPr lang="fr-FR" sz="1100" dirty="0"/>
          </a:p>
          <a:p>
            <a:r>
              <a:rPr lang="fr-FR" sz="1800" dirty="0">
                <a:highlight>
                  <a:srgbClr val="FFFF00"/>
                </a:highlight>
              </a:rPr>
              <a:t>Championnat d’Hiver     Hommes       10 clubs      30/31 équipes               Femmes        9 clubs      14 équipes</a:t>
            </a:r>
          </a:p>
          <a:p>
            <a:pPr lvl="1"/>
            <a:r>
              <a:rPr lang="fr-FR" sz="1400" dirty="0"/>
              <a:t>La Baule</a:t>
            </a:r>
          </a:p>
          <a:p>
            <a:pPr lvl="1"/>
            <a:r>
              <a:rPr lang="fr-FR" sz="1400" dirty="0"/>
              <a:t>Carquefou</a:t>
            </a:r>
          </a:p>
          <a:p>
            <a:pPr lvl="1"/>
            <a:r>
              <a:rPr lang="fr-FR" sz="1400" dirty="0"/>
              <a:t>Le Croisic</a:t>
            </a:r>
          </a:p>
          <a:p>
            <a:pPr lvl="1"/>
            <a:r>
              <a:rPr lang="fr-FR" sz="1400" dirty="0"/>
              <a:t>Guérande</a:t>
            </a:r>
          </a:p>
          <a:p>
            <a:pPr lvl="1"/>
            <a:r>
              <a:rPr lang="fr-FR" sz="1400" dirty="0"/>
              <a:t>Ile d’or</a:t>
            </a:r>
          </a:p>
          <a:p>
            <a:pPr lvl="1"/>
            <a:r>
              <a:rPr lang="fr-FR" sz="1400" dirty="0"/>
              <a:t>Nantes erdre</a:t>
            </a:r>
          </a:p>
          <a:p>
            <a:pPr lvl="1"/>
            <a:r>
              <a:rPr lang="fr-FR" sz="1400" dirty="0"/>
              <a:t>Nantes Vigneux</a:t>
            </a:r>
            <a:endParaRPr lang="fr-FR" sz="1400" dirty="0">
              <a:highlight>
                <a:srgbClr val="FF0000"/>
              </a:highlight>
            </a:endParaRPr>
          </a:p>
          <a:p>
            <a:pPr lvl="1"/>
            <a:r>
              <a:rPr lang="fr-FR" sz="1400" dirty="0"/>
              <a:t>Pornic</a:t>
            </a:r>
          </a:p>
          <a:p>
            <a:pPr lvl="1"/>
            <a:r>
              <a:rPr lang="fr-FR" sz="1400" dirty="0"/>
              <a:t>Savenay</a:t>
            </a:r>
          </a:p>
          <a:p>
            <a:pPr lvl="1"/>
            <a:r>
              <a:rPr lang="fr-FR" sz="1400" dirty="0"/>
              <a:t>St Sebastien</a:t>
            </a:r>
          </a:p>
          <a:p>
            <a:pPr marL="457200" lvl="1" indent="0">
              <a:buNone/>
            </a:pPr>
            <a:endParaRPr lang="fr-FR" sz="1400" dirty="0">
              <a:highlight>
                <a:srgbClr val="FFFF00"/>
              </a:highlight>
            </a:endParaRPr>
          </a:p>
          <a:p>
            <a:endParaRPr lang="fr-FR" sz="1800" dirty="0"/>
          </a:p>
          <a:p>
            <a:endParaRPr lang="fr-FR" sz="1800" dirty="0"/>
          </a:p>
          <a:p>
            <a:endParaRPr lang="fr-FR" sz="1400" dirty="0"/>
          </a:p>
          <a:p>
            <a:endParaRPr lang="fr-FR" sz="1000" dirty="0"/>
          </a:p>
          <a:p>
            <a:endParaRPr lang="fr-FR" sz="700" dirty="0"/>
          </a:p>
          <a:p>
            <a:endParaRPr lang="fr-FR" sz="1100" dirty="0"/>
          </a:p>
          <a:p>
            <a:endParaRPr lang="fr-FR" sz="1100" dirty="0"/>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sp>
        <p:nvSpPr>
          <p:cNvPr id="10" name="Rectangle 9">
            <a:extLst>
              <a:ext uri="{FF2B5EF4-FFF2-40B4-BE49-F238E27FC236}">
                <a16:creationId xmlns:a16="http://schemas.microsoft.com/office/drawing/2014/main" id="{5CD1CD73-2105-4BDA-9CA5-B2E8D38917A3}"/>
              </a:ext>
            </a:extLst>
          </p:cNvPr>
          <p:cNvSpPr/>
          <p:nvPr/>
        </p:nvSpPr>
        <p:spPr>
          <a:xfrm>
            <a:off x="5591944" y="3212976"/>
            <a:ext cx="2642592" cy="17064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t>Fichier complet des  coordonnées des </a:t>
            </a:r>
          </a:p>
          <a:p>
            <a:pPr algn="ctr"/>
            <a:r>
              <a:rPr lang="fr-FR" dirty="0"/>
              <a:t>Capitaines à revoir et compléter</a:t>
            </a:r>
          </a:p>
          <a:p>
            <a:pPr algn="ctr"/>
            <a:endParaRPr lang="fr-FR" dirty="0"/>
          </a:p>
        </p:txBody>
      </p:sp>
    </p:spTree>
    <p:extLst>
      <p:ext uri="{BB962C8B-B14F-4D97-AF65-F5344CB8AC3E}">
        <p14:creationId xmlns:p14="http://schemas.microsoft.com/office/powerpoint/2010/main" val="4192819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09603" y="-243408"/>
            <a:ext cx="11091736" cy="1661048"/>
          </a:xfrm>
        </p:spPr>
        <p:txBody>
          <a:bodyPr/>
          <a:lstStyle/>
          <a:p>
            <a:r>
              <a:rPr lang="fr-FR" sz="2400" dirty="0"/>
              <a:t>III- OBJECTIFS ET CHANGEMENTS 2026-2027</a:t>
            </a:r>
            <a:br>
              <a:rPr lang="fr-FR" sz="2400" dirty="0"/>
            </a:br>
            <a:endParaRPr lang="fr-FR" sz="1800" dirty="0"/>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sp>
        <p:nvSpPr>
          <p:cNvPr id="5" name="Espace réservé du contenu 4">
            <a:extLst>
              <a:ext uri="{FF2B5EF4-FFF2-40B4-BE49-F238E27FC236}">
                <a16:creationId xmlns:a16="http://schemas.microsoft.com/office/drawing/2014/main" id="{5FD37DAE-A5F1-DE77-D01E-2556DC7C6CC6}"/>
              </a:ext>
            </a:extLst>
          </p:cNvPr>
          <p:cNvSpPr>
            <a:spLocks noGrp="1"/>
          </p:cNvSpPr>
          <p:nvPr>
            <p:ph idx="1"/>
          </p:nvPr>
        </p:nvSpPr>
        <p:spPr>
          <a:xfrm>
            <a:off x="609602" y="1196752"/>
            <a:ext cx="11091736" cy="5428800"/>
          </a:xfrm>
        </p:spPr>
        <p:txBody>
          <a:bodyPr/>
          <a:lstStyle/>
          <a:p>
            <a:r>
              <a:rPr lang="fr-FR" sz="2000" b="1" dirty="0"/>
              <a:t>Rappel des principes </a:t>
            </a:r>
          </a:p>
          <a:p>
            <a:pPr lvl="1"/>
            <a:r>
              <a:rPr lang="fr-FR" sz="2000" dirty="0"/>
              <a:t>Convivialité ,sportivité , participation du plus grand nombre</a:t>
            </a:r>
          </a:p>
          <a:p>
            <a:pPr lvl="1"/>
            <a:r>
              <a:rPr lang="fr-FR" sz="2000" dirty="0"/>
              <a:t>Rôle central des capitaines et des référents </a:t>
            </a:r>
          </a:p>
          <a:p>
            <a:pPr lvl="1"/>
            <a:r>
              <a:rPr lang="fr-FR" sz="2000" dirty="0"/>
              <a:t>Animation hivernale de Novembre à Mars</a:t>
            </a:r>
          </a:p>
          <a:p>
            <a:pPr lvl="1"/>
            <a:r>
              <a:rPr lang="fr-FR" sz="2000" dirty="0"/>
              <a:t>Equilibre AS/DIRECTION GOLF/ PARTICIPATION DES JOUEURS</a:t>
            </a:r>
          </a:p>
          <a:p>
            <a:pPr marL="914400" lvl="2" indent="0">
              <a:buNone/>
            </a:pPr>
            <a:endParaRPr lang="fr-FR" sz="2000" dirty="0"/>
          </a:p>
          <a:p>
            <a:r>
              <a:rPr lang="fr-FR" sz="2000" b="1" dirty="0"/>
              <a:t>POW WOW --- Questions et Débat  du jour  ---</a:t>
            </a:r>
          </a:p>
          <a:p>
            <a:pPr lvl="1"/>
            <a:r>
              <a:rPr lang="fr-FR" sz="2000" dirty="0"/>
              <a:t>Nombres d’équipes du même club par poules et par division  </a:t>
            </a:r>
          </a:p>
          <a:p>
            <a:pPr lvl="1"/>
            <a:r>
              <a:rPr lang="fr-FR" sz="2000" dirty="0"/>
              <a:t>Hiérarchie des index entre équipes d’1 même club</a:t>
            </a:r>
          </a:p>
          <a:p>
            <a:pPr lvl="1"/>
            <a:r>
              <a:rPr lang="fr-FR" sz="2000" dirty="0"/>
              <a:t>Nombre d’équipes et conséquences sur les poules </a:t>
            </a:r>
          </a:p>
          <a:p>
            <a:pPr lvl="1"/>
            <a:r>
              <a:rPr lang="fr-FR" sz="2000" dirty="0"/>
              <a:t>Inscription du principe de poules de 7 chez les Hommes ou 8 équipes chez les Femmes (si besoin)</a:t>
            </a:r>
          </a:p>
          <a:p>
            <a:pPr lvl="1"/>
            <a:r>
              <a:rPr lang="fr-FR" sz="2000" dirty="0"/>
              <a:t>Dérogation ou modification  du maximum d’équipes par club</a:t>
            </a:r>
          </a:p>
          <a:p>
            <a:pPr lvl="1"/>
            <a:r>
              <a:rPr lang="fr-FR" sz="2000" dirty="0"/>
              <a:t>Suivi des joueurs ayant joué en ligue  </a:t>
            </a:r>
          </a:p>
          <a:p>
            <a:pPr lvl="1"/>
            <a:r>
              <a:rPr lang="fr-FR" sz="2000" dirty="0"/>
              <a:t>Championnat de ligue et championnat départemental </a:t>
            </a:r>
          </a:p>
          <a:p>
            <a:pPr marL="457200" lvl="1" indent="0">
              <a:buNone/>
            </a:pPr>
            <a:endParaRPr lang="fr-FR" sz="2400" dirty="0"/>
          </a:p>
          <a:p>
            <a:pPr lvl="1"/>
            <a:endParaRPr lang="fr-FR" dirty="0"/>
          </a:p>
          <a:p>
            <a:pPr lvl="1"/>
            <a:endParaRPr lang="fr-FR" dirty="0"/>
          </a:p>
          <a:p>
            <a:pPr lvl="1"/>
            <a:endParaRPr lang="fr-FR" dirty="0"/>
          </a:p>
        </p:txBody>
      </p:sp>
    </p:spTree>
    <p:extLst>
      <p:ext uri="{BB962C8B-B14F-4D97-AF65-F5344CB8AC3E}">
        <p14:creationId xmlns:p14="http://schemas.microsoft.com/office/powerpoint/2010/main" val="1804575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E81B1-2D03-EDCB-B933-1C451878850B}"/>
            </a:ext>
          </a:extLst>
        </p:cNvPr>
        <p:cNvGrpSpPr/>
        <p:nvPr/>
      </p:nvGrpSpPr>
      <p:grpSpPr>
        <a:xfrm>
          <a:off x="0" y="0"/>
          <a:ext cx="0" cy="0"/>
          <a:chOff x="0" y="0"/>
          <a:chExt cx="0" cy="0"/>
        </a:xfrm>
      </p:grpSpPr>
      <p:sp>
        <p:nvSpPr>
          <p:cNvPr id="2" name="Rectangle 5">
            <a:extLst>
              <a:ext uri="{FF2B5EF4-FFF2-40B4-BE49-F238E27FC236}">
                <a16:creationId xmlns:a16="http://schemas.microsoft.com/office/drawing/2014/main" id="{6F2CECF9-53ED-0987-10F8-B3AE21CCBDD7}"/>
              </a:ext>
            </a:extLst>
          </p:cNvPr>
          <p:cNvSpPr txBox="1">
            <a:spLocks noGrp="1"/>
          </p:cNvSpPr>
          <p:nvPr>
            <p:ph type="title"/>
          </p:nvPr>
        </p:nvSpPr>
        <p:spPr>
          <a:xfrm>
            <a:off x="609603" y="-243408"/>
            <a:ext cx="11091736" cy="1661048"/>
          </a:xfrm>
        </p:spPr>
        <p:txBody>
          <a:bodyPr/>
          <a:lstStyle/>
          <a:p>
            <a:r>
              <a:rPr lang="fr-FR" sz="2400" dirty="0"/>
              <a:t>III-  2026-2027</a:t>
            </a:r>
            <a:br>
              <a:rPr lang="fr-FR" sz="2400" dirty="0"/>
            </a:br>
            <a:endParaRPr lang="fr-FR" sz="1800" dirty="0"/>
          </a:p>
        </p:txBody>
      </p:sp>
      <p:pic>
        <p:nvPicPr>
          <p:cNvPr id="4" name="Image 3" descr="logos_Cd_Loire-Atlantique">
            <a:extLst>
              <a:ext uri="{FF2B5EF4-FFF2-40B4-BE49-F238E27FC236}">
                <a16:creationId xmlns:a16="http://schemas.microsoft.com/office/drawing/2014/main" id="{F3882E33-2420-CA16-63C4-C07939E967C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a:extLst>
              <a:ext uri="{FF2B5EF4-FFF2-40B4-BE49-F238E27FC236}">
                <a16:creationId xmlns:a16="http://schemas.microsoft.com/office/drawing/2014/main" id="{02261CA7-D515-793C-65BD-7C76CB34D130}"/>
              </a:ext>
            </a:extLst>
          </p:cNvPr>
          <p:cNvPicPr/>
          <p:nvPr/>
        </p:nvPicPr>
        <p:blipFill>
          <a:blip r:embed="rId4"/>
          <a:stretch>
            <a:fillRect/>
          </a:stretch>
        </p:blipFill>
        <p:spPr>
          <a:xfrm>
            <a:off x="11089290" y="232448"/>
            <a:ext cx="876300" cy="733425"/>
          </a:xfrm>
          <a:prstGeom prst="rect">
            <a:avLst/>
          </a:prstGeom>
        </p:spPr>
      </p:pic>
      <p:sp>
        <p:nvSpPr>
          <p:cNvPr id="5" name="Espace réservé du contenu 4">
            <a:extLst>
              <a:ext uri="{FF2B5EF4-FFF2-40B4-BE49-F238E27FC236}">
                <a16:creationId xmlns:a16="http://schemas.microsoft.com/office/drawing/2014/main" id="{2EC41849-9AF1-7DF3-8B22-F47DC2330086}"/>
              </a:ext>
            </a:extLst>
          </p:cNvPr>
          <p:cNvSpPr>
            <a:spLocks noGrp="1"/>
          </p:cNvSpPr>
          <p:nvPr>
            <p:ph idx="1"/>
          </p:nvPr>
        </p:nvSpPr>
        <p:spPr/>
        <p:txBody>
          <a:bodyPr/>
          <a:lstStyle/>
          <a:p>
            <a:r>
              <a:rPr lang="fr-FR" dirty="0"/>
              <a:t>Ce qui ne change pas</a:t>
            </a:r>
          </a:p>
          <a:p>
            <a:pPr lvl="1"/>
            <a:r>
              <a:rPr lang="fr-FR" sz="2000" dirty="0"/>
              <a:t>1 capitaine par équipe </a:t>
            </a:r>
          </a:p>
          <a:p>
            <a:pPr lvl="1"/>
            <a:r>
              <a:rPr lang="fr-FR" sz="2000" dirty="0"/>
              <a:t>1 référent par poule et par club</a:t>
            </a:r>
          </a:p>
          <a:p>
            <a:pPr lvl="1"/>
            <a:r>
              <a:rPr lang="fr-FR" sz="2000" dirty="0" err="1"/>
              <a:t>Shotgun</a:t>
            </a:r>
            <a:r>
              <a:rPr lang="fr-FR" sz="2000" dirty="0"/>
              <a:t> et déjeuner/moment convivial à l’issue des rencontres</a:t>
            </a:r>
          </a:p>
          <a:p>
            <a:pPr lvl="1"/>
            <a:r>
              <a:rPr lang="fr-FR" sz="2000" dirty="0"/>
              <a:t>La participation à la triangulaire </a:t>
            </a:r>
          </a:p>
          <a:p>
            <a:pPr lvl="1"/>
            <a:r>
              <a:rPr lang="fr-FR" sz="2000" dirty="0"/>
              <a:t>Le championnat de ligue </a:t>
            </a:r>
          </a:p>
          <a:p>
            <a:pPr lvl="1"/>
            <a:r>
              <a:rPr lang="fr-FR" sz="2000" dirty="0"/>
              <a:t>La feuille de match et l’organisation avec les référents</a:t>
            </a:r>
          </a:p>
          <a:p>
            <a:pPr lvl="1"/>
            <a:r>
              <a:rPr lang="fr-FR" sz="2000" dirty="0"/>
              <a:t>Le site internet</a:t>
            </a:r>
          </a:p>
          <a:p>
            <a:pPr lvl="1"/>
            <a:r>
              <a:rPr lang="fr-FR" sz="2000" dirty="0"/>
              <a:t>Les tarifs , inscriptions auprès du CD et contribution pour les équipes auprès des golfs </a:t>
            </a:r>
          </a:p>
          <a:p>
            <a:pPr marL="457200" lvl="1" indent="0">
              <a:buNone/>
            </a:pPr>
            <a:endParaRPr lang="fr-FR" dirty="0"/>
          </a:p>
          <a:p>
            <a:pPr lvl="1"/>
            <a:endParaRPr lang="fr-FR" dirty="0"/>
          </a:p>
        </p:txBody>
      </p:sp>
    </p:spTree>
    <p:extLst>
      <p:ext uri="{BB962C8B-B14F-4D97-AF65-F5344CB8AC3E}">
        <p14:creationId xmlns:p14="http://schemas.microsoft.com/office/powerpoint/2010/main" val="2285085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09603" y="-243408"/>
            <a:ext cx="11091736" cy="1661048"/>
          </a:xfrm>
        </p:spPr>
        <p:txBody>
          <a:bodyPr/>
          <a:lstStyle/>
          <a:p>
            <a:r>
              <a:rPr lang="fr-FR" sz="2400" dirty="0"/>
              <a:t>III- 2026-2027</a:t>
            </a:r>
            <a:br>
              <a:rPr lang="fr-FR" sz="2400" dirty="0"/>
            </a:br>
            <a:endParaRPr lang="fr-FR" sz="1800" dirty="0"/>
          </a:p>
        </p:txBody>
      </p:sp>
      <p:sp>
        <p:nvSpPr>
          <p:cNvPr id="5" name="Espace réservé du contenu 4"/>
          <p:cNvSpPr>
            <a:spLocks noGrp="1"/>
          </p:cNvSpPr>
          <p:nvPr>
            <p:ph idx="1"/>
          </p:nvPr>
        </p:nvSpPr>
        <p:spPr>
          <a:xfrm>
            <a:off x="501262" y="1052736"/>
            <a:ext cx="11091736" cy="5917368"/>
          </a:xfrm>
          <a:ln w="9525">
            <a:solidFill>
              <a:srgbClr val="0070C0"/>
            </a:solidFill>
          </a:ln>
        </p:spPr>
        <p:txBody>
          <a:bodyPr/>
          <a:lstStyle/>
          <a:p>
            <a:endParaRPr lang="fr-FR" sz="1100" dirty="0">
              <a:highlight>
                <a:srgbClr val="FFFF00"/>
              </a:highlight>
            </a:endParaRPr>
          </a:p>
          <a:p>
            <a:endParaRPr lang="fr-FR" sz="1400" dirty="0">
              <a:highlight>
                <a:srgbClr val="FFFF00"/>
              </a:highlight>
            </a:endParaRPr>
          </a:p>
          <a:p>
            <a:endParaRPr lang="fr-FR" sz="1000" dirty="0">
              <a:highlight>
                <a:srgbClr val="FFFF00"/>
              </a:highlight>
            </a:endParaRPr>
          </a:p>
          <a:p>
            <a:endParaRPr lang="fr-FR" sz="700" dirty="0">
              <a:highlight>
                <a:srgbClr val="FFFF00"/>
              </a:highlight>
            </a:endParaRPr>
          </a:p>
          <a:p>
            <a:endParaRPr lang="fr-FR" sz="1100" dirty="0">
              <a:highlight>
                <a:srgbClr val="FFFF00"/>
              </a:highlight>
            </a:endParaRPr>
          </a:p>
          <a:p>
            <a:endParaRPr lang="fr-FR" sz="1100" dirty="0">
              <a:highlight>
                <a:srgbClr val="FFFF00"/>
              </a:highlight>
            </a:endParaRPr>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sp>
        <p:nvSpPr>
          <p:cNvPr id="13" name="ZoneTexte 12">
            <a:extLst>
              <a:ext uri="{FF2B5EF4-FFF2-40B4-BE49-F238E27FC236}">
                <a16:creationId xmlns:a16="http://schemas.microsoft.com/office/drawing/2014/main" id="{1F383E6C-431F-43A7-A2DB-403663E12B9E}"/>
              </a:ext>
            </a:extLst>
          </p:cNvPr>
          <p:cNvSpPr txBox="1"/>
          <p:nvPr/>
        </p:nvSpPr>
        <p:spPr>
          <a:xfrm>
            <a:off x="1277194" y="1571937"/>
            <a:ext cx="9812096" cy="313932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1" algn="just"/>
            <a:r>
              <a:rPr lang="fr-FR" b="1" dirty="0"/>
              <a:t>Ce qui  ne change pas	 </a:t>
            </a:r>
          </a:p>
          <a:p>
            <a:pPr lvl="1" algn="just"/>
            <a:r>
              <a:rPr lang="fr-FR" b="1" dirty="0"/>
              <a:t>		</a:t>
            </a:r>
          </a:p>
          <a:p>
            <a:pPr lvl="1" algn="just"/>
            <a:r>
              <a:rPr lang="fr-FR" b="1" dirty="0"/>
              <a:t>          - L’importance de la feuille de match</a:t>
            </a:r>
          </a:p>
          <a:p>
            <a:pPr lvl="1" algn="just"/>
            <a:r>
              <a:rPr lang="fr-FR" b="1" dirty="0"/>
              <a:t>		chaque capitaine doit </a:t>
            </a:r>
            <a:r>
              <a:rPr lang="fr-FR" b="1" dirty="0">
                <a:solidFill>
                  <a:srgbClr val="FF0000"/>
                </a:solidFill>
              </a:rPr>
              <a:t>impérativement</a:t>
            </a:r>
            <a:r>
              <a:rPr lang="fr-FR" b="1" dirty="0"/>
              <a:t> préparer la feuille de match en version numérique et l’imprimer  avant la rencontre .</a:t>
            </a:r>
            <a:endParaRPr lang="fr-FR" dirty="0"/>
          </a:p>
          <a:p>
            <a:pPr lvl="1" algn="just"/>
            <a:r>
              <a:rPr lang="fr-FR" dirty="0"/>
              <a:t>		</a:t>
            </a:r>
            <a:r>
              <a:rPr lang="fr-FR" b="1" dirty="0"/>
              <a:t>La vérification de la conformité de la feuille de match et des matchs prévus ,validité des joueurs , ordre de  jeu ,incombent aux 2 capitaines avant le match. </a:t>
            </a:r>
            <a:r>
              <a:rPr lang="fr-FR" b="1" dirty="0">
                <a:solidFill>
                  <a:srgbClr val="FF0000"/>
                </a:solidFill>
              </a:rPr>
              <a:t>Aucune réclamation de non-conformité sera prise en compte après le début de la rencontre  et le résultat de chaque match sera validé et définitif .</a:t>
            </a:r>
          </a:p>
          <a:p>
            <a:pPr lvl="1" algn="just"/>
            <a:r>
              <a:rPr lang="fr-FR" b="1" dirty="0">
                <a:solidFill>
                  <a:srgbClr val="FF0000"/>
                </a:solidFill>
              </a:rPr>
              <a:t>		</a:t>
            </a:r>
            <a:r>
              <a:rPr lang="fr-FR" b="1" dirty="0">
                <a:solidFill>
                  <a:schemeClr val="tx1"/>
                </a:solidFill>
              </a:rPr>
              <a:t>la bonne pratique recommandée est un appel téléphonique et une préparation commune entre les 2 capitaines la veille de la rencontre ,</a:t>
            </a:r>
            <a:endParaRPr lang="fr-FR" dirty="0">
              <a:solidFill>
                <a:srgbClr val="FF0000"/>
              </a:solidFill>
            </a:endParaRPr>
          </a:p>
        </p:txBody>
      </p:sp>
    </p:spTree>
    <p:extLst>
      <p:ext uri="{BB962C8B-B14F-4D97-AF65-F5344CB8AC3E}">
        <p14:creationId xmlns:p14="http://schemas.microsoft.com/office/powerpoint/2010/main" val="3997447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57238-3DB7-46FC-AD9D-25C4F969E188}"/>
            </a:ext>
          </a:extLst>
        </p:cNvPr>
        <p:cNvGrpSpPr/>
        <p:nvPr/>
      </p:nvGrpSpPr>
      <p:grpSpPr>
        <a:xfrm>
          <a:off x="0" y="0"/>
          <a:ext cx="0" cy="0"/>
          <a:chOff x="0" y="0"/>
          <a:chExt cx="0" cy="0"/>
        </a:xfrm>
      </p:grpSpPr>
      <p:sp>
        <p:nvSpPr>
          <p:cNvPr id="2" name="Rectangle 5">
            <a:extLst>
              <a:ext uri="{FF2B5EF4-FFF2-40B4-BE49-F238E27FC236}">
                <a16:creationId xmlns:a16="http://schemas.microsoft.com/office/drawing/2014/main" id="{92645B2A-97F7-7537-1523-C2E3840206FD}"/>
              </a:ext>
            </a:extLst>
          </p:cNvPr>
          <p:cNvSpPr txBox="1">
            <a:spLocks noGrp="1"/>
          </p:cNvSpPr>
          <p:nvPr>
            <p:ph type="title"/>
          </p:nvPr>
        </p:nvSpPr>
        <p:spPr>
          <a:xfrm>
            <a:off x="609603" y="-243408"/>
            <a:ext cx="11091736" cy="1661048"/>
          </a:xfrm>
        </p:spPr>
        <p:txBody>
          <a:bodyPr/>
          <a:lstStyle/>
          <a:p>
            <a:r>
              <a:rPr lang="fr-FR" sz="2400" dirty="0"/>
              <a:t>III- 2026-2027</a:t>
            </a:r>
            <a:br>
              <a:rPr lang="fr-FR" sz="2400" dirty="0"/>
            </a:br>
            <a:endParaRPr lang="fr-FR" sz="1800" dirty="0"/>
          </a:p>
        </p:txBody>
      </p:sp>
      <p:sp>
        <p:nvSpPr>
          <p:cNvPr id="5" name="Espace réservé du contenu 4">
            <a:extLst>
              <a:ext uri="{FF2B5EF4-FFF2-40B4-BE49-F238E27FC236}">
                <a16:creationId xmlns:a16="http://schemas.microsoft.com/office/drawing/2014/main" id="{7A750D23-FDC6-8A1D-7714-6FEABABD5E4E}"/>
              </a:ext>
            </a:extLst>
          </p:cNvPr>
          <p:cNvSpPr>
            <a:spLocks noGrp="1"/>
          </p:cNvSpPr>
          <p:nvPr>
            <p:ph idx="1"/>
          </p:nvPr>
        </p:nvSpPr>
        <p:spPr>
          <a:xfrm>
            <a:off x="501262" y="1052736"/>
            <a:ext cx="11091736" cy="5917368"/>
          </a:xfrm>
          <a:ln w="9525">
            <a:solidFill>
              <a:srgbClr val="0070C0"/>
            </a:solidFill>
          </a:ln>
        </p:spPr>
        <p:txBody>
          <a:bodyPr/>
          <a:lstStyle/>
          <a:p>
            <a:endParaRPr lang="fr-FR" sz="1100" dirty="0">
              <a:highlight>
                <a:srgbClr val="FFFF00"/>
              </a:highlight>
            </a:endParaRPr>
          </a:p>
          <a:p>
            <a:endParaRPr lang="fr-FR" sz="1400" dirty="0">
              <a:highlight>
                <a:srgbClr val="FFFF00"/>
              </a:highlight>
            </a:endParaRPr>
          </a:p>
          <a:p>
            <a:endParaRPr lang="fr-FR" sz="1000" dirty="0">
              <a:highlight>
                <a:srgbClr val="FFFF00"/>
              </a:highlight>
            </a:endParaRPr>
          </a:p>
          <a:p>
            <a:endParaRPr lang="fr-FR" sz="700" dirty="0">
              <a:highlight>
                <a:srgbClr val="FFFF00"/>
              </a:highlight>
            </a:endParaRPr>
          </a:p>
          <a:p>
            <a:endParaRPr lang="fr-FR" sz="1100" dirty="0">
              <a:highlight>
                <a:srgbClr val="FFFF00"/>
              </a:highlight>
            </a:endParaRPr>
          </a:p>
          <a:p>
            <a:endParaRPr lang="fr-FR" sz="1100" dirty="0">
              <a:highlight>
                <a:srgbClr val="FFFF00"/>
              </a:highlight>
            </a:endParaRPr>
          </a:p>
        </p:txBody>
      </p:sp>
      <p:pic>
        <p:nvPicPr>
          <p:cNvPr id="4" name="Image 3" descr="logos_Cd_Loire-Atlantique">
            <a:extLst>
              <a:ext uri="{FF2B5EF4-FFF2-40B4-BE49-F238E27FC236}">
                <a16:creationId xmlns:a16="http://schemas.microsoft.com/office/drawing/2014/main" id="{D104398A-2679-17E1-F8A7-5E02D65687B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a:extLst>
              <a:ext uri="{FF2B5EF4-FFF2-40B4-BE49-F238E27FC236}">
                <a16:creationId xmlns:a16="http://schemas.microsoft.com/office/drawing/2014/main" id="{CA0B5DF7-6A58-1DA3-5A19-16903F40A94C}"/>
              </a:ext>
            </a:extLst>
          </p:cNvPr>
          <p:cNvPicPr/>
          <p:nvPr/>
        </p:nvPicPr>
        <p:blipFill>
          <a:blip r:embed="rId4"/>
          <a:stretch>
            <a:fillRect/>
          </a:stretch>
        </p:blipFill>
        <p:spPr>
          <a:xfrm>
            <a:off x="11089290" y="232448"/>
            <a:ext cx="876300" cy="733425"/>
          </a:xfrm>
          <a:prstGeom prst="rect">
            <a:avLst/>
          </a:prstGeom>
        </p:spPr>
      </p:pic>
      <p:sp>
        <p:nvSpPr>
          <p:cNvPr id="13" name="ZoneTexte 12">
            <a:extLst>
              <a:ext uri="{FF2B5EF4-FFF2-40B4-BE49-F238E27FC236}">
                <a16:creationId xmlns:a16="http://schemas.microsoft.com/office/drawing/2014/main" id="{CE5812CD-12EC-5761-B4FC-C217E14A079E}"/>
              </a:ext>
            </a:extLst>
          </p:cNvPr>
          <p:cNvSpPr txBox="1"/>
          <p:nvPr/>
        </p:nvSpPr>
        <p:spPr>
          <a:xfrm>
            <a:off x="1277194" y="1571937"/>
            <a:ext cx="9812096" cy="590931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1" algn="just"/>
            <a:r>
              <a:rPr lang="fr-FR" b="1" dirty="0"/>
              <a:t>Questions – Débat ---Ce qui   change ou qui demande précision ---</a:t>
            </a:r>
          </a:p>
          <a:p>
            <a:pPr lvl="1" algn="just"/>
            <a:endParaRPr lang="fr-FR" b="1" dirty="0"/>
          </a:p>
          <a:p>
            <a:pPr lvl="1" algn="just"/>
            <a:r>
              <a:rPr lang="fr-FR" b="1" dirty="0"/>
              <a:t>	1- nombres d’équipes d’1 même club par poule et division -</a:t>
            </a:r>
          </a:p>
          <a:p>
            <a:pPr lvl="1" algn="just"/>
            <a:r>
              <a:rPr lang="fr-FR" b="1" dirty="0"/>
              <a:t>	2- hiérarchie des index entre équipes d’un même club</a:t>
            </a:r>
          </a:p>
          <a:p>
            <a:pPr lvl="1" algn="just"/>
            <a:r>
              <a:rPr lang="fr-FR" b="1" dirty="0"/>
              <a:t>	3- principe du nombre d’équipes par poule selon nombre total d’équipes engagées</a:t>
            </a:r>
          </a:p>
          <a:p>
            <a:pPr lvl="1" algn="just"/>
            <a:r>
              <a:rPr lang="fr-FR" b="1" dirty="0"/>
              <a:t>		- poule de 6 et  5 matchs dans la saison – poule de 6 H et F, sur 5 journées</a:t>
            </a:r>
          </a:p>
          <a:p>
            <a:pPr lvl="1" algn="just"/>
            <a:r>
              <a:rPr lang="fr-FR" b="1" dirty="0"/>
              <a:t>		- Poule de 4 en match AR  et 6 matchs par saison , H et F, sur 6 journées</a:t>
            </a:r>
          </a:p>
          <a:p>
            <a:pPr lvl="1" algn="just"/>
            <a:r>
              <a:rPr lang="fr-FR" b="1" dirty="0"/>
              <a:t>		- Poule de 7 max pour les Hommes et 6 matchs pas saison sur 7 journées</a:t>
            </a:r>
          </a:p>
          <a:p>
            <a:pPr lvl="1" algn="just"/>
            <a:r>
              <a:rPr lang="fr-FR" b="1" dirty="0"/>
              <a:t>		- pas de poule de 5 ou de 8 !</a:t>
            </a:r>
          </a:p>
          <a:p>
            <a:pPr lvl="1" algn="just"/>
            <a:r>
              <a:rPr lang="fr-FR" b="1" dirty="0"/>
              <a:t>	4-dérogation ou modification pour passer le nombre max d’équipes par club à 6 pour les Hommes et à  4 pour les Femmes</a:t>
            </a:r>
          </a:p>
          <a:p>
            <a:pPr lvl="1" algn="just"/>
            <a:r>
              <a:rPr lang="fr-FR" b="1" dirty="0"/>
              <a:t>	5 - Suivi des joueurs ayant joue en Ligue </a:t>
            </a:r>
          </a:p>
          <a:p>
            <a:pPr lvl="1" algn="just"/>
            <a:r>
              <a:rPr lang="fr-FR" b="1" dirty="0"/>
              <a:t>	6-  Championnat ligue et départemental sont différents ; timing , format</a:t>
            </a:r>
          </a:p>
          <a:p>
            <a:pPr lvl="1" algn="just"/>
            <a:r>
              <a:rPr lang="fr-FR" b="1" dirty="0"/>
              <a:t>		quid d’ouvrir le Championnat Départemental à tous les joueurs des 10 clubs et permettre une participation accrue sur une période élargie pour les joueurs actuellement cantonnés en Ligue.</a:t>
            </a:r>
          </a:p>
          <a:p>
            <a:pPr lvl="1" algn="just"/>
            <a:endParaRPr lang="fr-FR" b="1" dirty="0"/>
          </a:p>
          <a:p>
            <a:pPr lvl="1" algn="just"/>
            <a:r>
              <a:rPr lang="fr-FR" b="1" dirty="0"/>
              <a:t>	 </a:t>
            </a:r>
          </a:p>
          <a:p>
            <a:pPr lvl="1" algn="just"/>
            <a:r>
              <a:rPr lang="fr-FR" b="1" dirty="0"/>
              <a:t>       </a:t>
            </a:r>
            <a:endParaRPr lang="fr-FR" b="1" dirty="0">
              <a:effectLst/>
              <a:latin typeface="Times New Roman" panose="02020603050405020304" pitchFamily="18" charset="0"/>
              <a:ea typeface="Times New Roman" panose="02020603050405020304" pitchFamily="18" charset="0"/>
            </a:endParaRPr>
          </a:p>
          <a:p>
            <a:pPr lvl="1" algn="just"/>
            <a:endParaRPr lang="fr-FR" b="1" dirty="0"/>
          </a:p>
          <a:p>
            <a:pPr lvl="1" algn="just"/>
            <a:r>
              <a:rPr lang="fr-FR" b="1" dirty="0"/>
              <a:t>	</a:t>
            </a:r>
          </a:p>
        </p:txBody>
      </p:sp>
    </p:spTree>
    <p:extLst>
      <p:ext uri="{BB962C8B-B14F-4D97-AF65-F5344CB8AC3E}">
        <p14:creationId xmlns:p14="http://schemas.microsoft.com/office/powerpoint/2010/main" val="23299911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09603" y="-243408"/>
            <a:ext cx="11091736" cy="1661048"/>
          </a:xfrm>
        </p:spPr>
        <p:txBody>
          <a:bodyPr/>
          <a:lstStyle/>
          <a:p>
            <a:r>
              <a:rPr lang="fr-FR" sz="2400" dirty="0"/>
              <a:t>IV-DIVISIONS ET POULES FEMMES</a:t>
            </a:r>
            <a:br>
              <a:rPr lang="fr-FR" sz="2400" dirty="0"/>
            </a:br>
            <a:endParaRPr lang="fr-FR" sz="2400" dirty="0"/>
          </a:p>
        </p:txBody>
      </p:sp>
      <p:sp>
        <p:nvSpPr>
          <p:cNvPr id="5" name="Espace réservé du contenu 4"/>
          <p:cNvSpPr>
            <a:spLocks noGrp="1"/>
          </p:cNvSpPr>
          <p:nvPr>
            <p:ph idx="1"/>
          </p:nvPr>
        </p:nvSpPr>
        <p:spPr>
          <a:xfrm>
            <a:off x="490661" y="940632"/>
            <a:ext cx="11091736" cy="5917368"/>
          </a:xfrm>
          <a:ln w="9525">
            <a:solidFill>
              <a:srgbClr val="0070C0"/>
            </a:solidFill>
          </a:ln>
        </p:spPr>
        <p:txBody>
          <a:bodyPr/>
          <a:lstStyle/>
          <a:p>
            <a:endParaRPr lang="fr-FR" sz="1100" dirty="0"/>
          </a:p>
          <a:p>
            <a:endParaRPr lang="fr-FR" sz="1400" dirty="0"/>
          </a:p>
          <a:p>
            <a:endParaRPr lang="fr-FR" sz="1000" dirty="0"/>
          </a:p>
          <a:p>
            <a:endParaRPr lang="fr-FR" sz="700" dirty="0"/>
          </a:p>
          <a:p>
            <a:endParaRPr lang="fr-FR" sz="1100" dirty="0"/>
          </a:p>
          <a:p>
            <a:endParaRPr lang="fr-FR" sz="1100" dirty="0"/>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sp>
        <p:nvSpPr>
          <p:cNvPr id="13" name="ZoneTexte 12">
            <a:extLst>
              <a:ext uri="{FF2B5EF4-FFF2-40B4-BE49-F238E27FC236}">
                <a16:creationId xmlns:a16="http://schemas.microsoft.com/office/drawing/2014/main" id="{1F383E6C-431F-43A7-A2DB-403663E12B9E}"/>
              </a:ext>
            </a:extLst>
          </p:cNvPr>
          <p:cNvSpPr txBox="1"/>
          <p:nvPr/>
        </p:nvSpPr>
        <p:spPr>
          <a:xfrm>
            <a:off x="767407" y="1124745"/>
            <a:ext cx="1872209" cy="1476935"/>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1"/>
            <a:r>
              <a:rPr lang="fr-FR" b="1" dirty="0"/>
              <a:t>9 clubs </a:t>
            </a:r>
          </a:p>
          <a:p>
            <a:pPr lvl="1"/>
            <a:r>
              <a:rPr lang="fr-FR" b="1" dirty="0"/>
              <a:t>14 équipes</a:t>
            </a:r>
          </a:p>
          <a:p>
            <a:pPr lvl="1"/>
            <a:r>
              <a:rPr lang="fr-FR" b="1" dirty="0"/>
              <a:t>3 divisions</a:t>
            </a:r>
          </a:p>
          <a:p>
            <a:pPr lvl="1" algn="just"/>
            <a:endParaRPr lang="fr-FR" b="1" dirty="0"/>
          </a:p>
          <a:p>
            <a:pPr lvl="1" algn="just"/>
            <a:r>
              <a:rPr lang="fr-FR" b="1" dirty="0"/>
              <a:t> </a:t>
            </a:r>
            <a:endParaRPr lang="fr-FR" dirty="0"/>
          </a:p>
        </p:txBody>
      </p:sp>
      <p:sp>
        <p:nvSpPr>
          <p:cNvPr id="7" name="Rectangle 1">
            <a:extLst>
              <a:ext uri="{FF2B5EF4-FFF2-40B4-BE49-F238E27FC236}">
                <a16:creationId xmlns:a16="http://schemas.microsoft.com/office/drawing/2014/main" id="{6B5D1208-D80C-4F30-8563-B0BC0BB7E7CE}"/>
              </a:ext>
            </a:extLst>
          </p:cNvPr>
          <p:cNvSpPr>
            <a:spLocks noChangeArrowheads="1"/>
          </p:cNvSpPr>
          <p:nvPr/>
        </p:nvSpPr>
        <p:spPr bwMode="auto">
          <a:xfrm>
            <a:off x="9848973" y="4874656"/>
            <a:ext cx="1431604" cy="116955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fr-FR" sz="1400" b="1" dirty="0"/>
              <a:t>2 division à 4 équipes</a:t>
            </a:r>
          </a:p>
          <a:p>
            <a:r>
              <a:rPr lang="fr-FR" sz="1400" b="1" dirty="0"/>
              <a:t>4 matchs</a:t>
            </a:r>
          </a:p>
          <a:p>
            <a:r>
              <a:rPr lang="fr-FR" sz="1400" b="1" dirty="0"/>
              <a:t>6 Journées</a:t>
            </a:r>
          </a:p>
          <a:p>
            <a:r>
              <a:rPr lang="fr-FR" sz="1400" b="1" dirty="0"/>
              <a:t> </a:t>
            </a:r>
            <a:r>
              <a:rPr lang="fr-FR" sz="1400" b="1" dirty="0" err="1"/>
              <a:t>shotgun</a:t>
            </a:r>
            <a:r>
              <a:rPr lang="fr-FR" sz="1400" b="1" dirty="0"/>
              <a:t> </a:t>
            </a:r>
          </a:p>
        </p:txBody>
      </p:sp>
      <p:sp>
        <p:nvSpPr>
          <p:cNvPr id="9" name="Rectangle 2">
            <a:extLst>
              <a:ext uri="{FF2B5EF4-FFF2-40B4-BE49-F238E27FC236}">
                <a16:creationId xmlns:a16="http://schemas.microsoft.com/office/drawing/2014/main" id="{19A48361-E321-438D-954A-BEFD5C207D2C}"/>
              </a:ext>
            </a:extLst>
          </p:cNvPr>
          <p:cNvSpPr>
            <a:spLocks noChangeArrowheads="1"/>
          </p:cNvSpPr>
          <p:nvPr/>
        </p:nvSpPr>
        <p:spPr bwMode="auto">
          <a:xfrm>
            <a:off x="9848973" y="3788530"/>
            <a:ext cx="1240318" cy="1872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10" name="Rectangle 1">
            <a:extLst>
              <a:ext uri="{FF2B5EF4-FFF2-40B4-BE49-F238E27FC236}">
                <a16:creationId xmlns:a16="http://schemas.microsoft.com/office/drawing/2014/main" id="{AF0616A1-7158-4759-8BC6-F42A00908C91}"/>
              </a:ext>
            </a:extLst>
          </p:cNvPr>
          <p:cNvSpPr>
            <a:spLocks noChangeArrowheads="1"/>
          </p:cNvSpPr>
          <p:nvPr/>
        </p:nvSpPr>
        <p:spPr bwMode="auto">
          <a:xfrm>
            <a:off x="3784600" y="14017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4" name="Rectangle 2">
            <a:extLst>
              <a:ext uri="{FF2B5EF4-FFF2-40B4-BE49-F238E27FC236}">
                <a16:creationId xmlns:a16="http://schemas.microsoft.com/office/drawing/2014/main" id="{5BBFAC1B-7B6F-4F05-A88F-ADFF34AAA2EC}"/>
              </a:ext>
            </a:extLst>
          </p:cNvPr>
          <p:cNvSpPr>
            <a:spLocks noChangeArrowheads="1"/>
          </p:cNvSpPr>
          <p:nvPr/>
        </p:nvSpPr>
        <p:spPr bwMode="auto">
          <a:xfrm>
            <a:off x="3784600" y="14192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7" name="ZoneTexte 16">
            <a:extLst>
              <a:ext uri="{FF2B5EF4-FFF2-40B4-BE49-F238E27FC236}">
                <a16:creationId xmlns:a16="http://schemas.microsoft.com/office/drawing/2014/main" id="{FDF3EF6B-4E27-410E-9093-91A73F40CF2B}"/>
              </a:ext>
            </a:extLst>
          </p:cNvPr>
          <p:cNvSpPr txBox="1"/>
          <p:nvPr/>
        </p:nvSpPr>
        <p:spPr>
          <a:xfrm>
            <a:off x="9682161" y="1133475"/>
            <a:ext cx="1742431" cy="246221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1"/>
            <a:r>
              <a:rPr lang="fr-FR" sz="1400" b="1" dirty="0"/>
              <a:t>1 division à 6 équipes</a:t>
            </a:r>
          </a:p>
          <a:p>
            <a:pPr lvl="1"/>
            <a:endParaRPr lang="fr-FR" sz="1400" b="1" dirty="0"/>
          </a:p>
          <a:p>
            <a:pPr lvl="1"/>
            <a:r>
              <a:rPr lang="fr-FR" sz="1400" b="1" dirty="0"/>
              <a:t>5 matchs</a:t>
            </a:r>
          </a:p>
          <a:p>
            <a:pPr lvl="1"/>
            <a:endParaRPr lang="fr-FR" sz="1400" b="1" dirty="0"/>
          </a:p>
          <a:p>
            <a:pPr lvl="1"/>
            <a:r>
              <a:rPr lang="fr-FR" sz="1400" b="1" dirty="0"/>
              <a:t>5 journées</a:t>
            </a:r>
          </a:p>
          <a:p>
            <a:pPr lvl="1"/>
            <a:endParaRPr lang="fr-FR" sz="1400" b="1" dirty="0"/>
          </a:p>
          <a:p>
            <a:pPr lvl="1"/>
            <a:r>
              <a:rPr lang="fr-FR" sz="1400" b="1" dirty="0"/>
              <a:t>1 </a:t>
            </a:r>
            <a:r>
              <a:rPr lang="fr-FR" sz="1400" b="1" dirty="0" err="1"/>
              <a:t>shotgun</a:t>
            </a:r>
            <a:r>
              <a:rPr lang="fr-FR" sz="1400" b="1" dirty="0"/>
              <a:t> par journée </a:t>
            </a:r>
          </a:p>
          <a:p>
            <a:pPr lvl="1"/>
            <a:endParaRPr lang="fr-FR" sz="1400" b="1" dirty="0"/>
          </a:p>
          <a:p>
            <a:pPr lvl="1"/>
            <a:r>
              <a:rPr lang="fr-FR" sz="1400" b="1" dirty="0"/>
              <a:t> </a:t>
            </a:r>
            <a:endParaRPr lang="fr-FR" sz="1400" dirty="0"/>
          </a:p>
        </p:txBody>
      </p:sp>
      <p:pic>
        <p:nvPicPr>
          <p:cNvPr id="22" name="Image 21">
            <a:extLst>
              <a:ext uri="{FF2B5EF4-FFF2-40B4-BE49-F238E27FC236}">
                <a16:creationId xmlns:a16="http://schemas.microsoft.com/office/drawing/2014/main" id="{1D25EB54-5561-4573-8FA2-8A62473E9DE6}"/>
              </a:ext>
            </a:extLst>
          </p:cNvPr>
          <p:cNvPicPr>
            <a:picLocks noChangeAspect="1"/>
          </p:cNvPicPr>
          <p:nvPr/>
        </p:nvPicPr>
        <p:blipFill>
          <a:blip r:embed="rId5"/>
          <a:stretch>
            <a:fillRect/>
          </a:stretch>
        </p:blipFill>
        <p:spPr>
          <a:xfrm>
            <a:off x="3228882" y="1038225"/>
            <a:ext cx="5564976" cy="6030160"/>
          </a:xfrm>
          <a:prstGeom prst="rect">
            <a:avLst/>
          </a:prstGeom>
        </p:spPr>
      </p:pic>
    </p:spTree>
    <p:extLst>
      <p:ext uri="{BB962C8B-B14F-4D97-AF65-F5344CB8AC3E}">
        <p14:creationId xmlns:p14="http://schemas.microsoft.com/office/powerpoint/2010/main" val="2739989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09603" y="-243408"/>
            <a:ext cx="11091736" cy="1661048"/>
          </a:xfrm>
        </p:spPr>
        <p:txBody>
          <a:bodyPr/>
          <a:lstStyle/>
          <a:p>
            <a:r>
              <a:rPr lang="fr-FR" sz="2400" dirty="0"/>
              <a:t>IV-DIVISIONS ET POULES HOMMES</a:t>
            </a:r>
            <a:br>
              <a:rPr lang="fr-FR" sz="2400" dirty="0"/>
            </a:br>
            <a:endParaRPr lang="fr-FR" sz="2400" dirty="0"/>
          </a:p>
        </p:txBody>
      </p:sp>
      <p:sp>
        <p:nvSpPr>
          <p:cNvPr id="5" name="Espace réservé du contenu 4"/>
          <p:cNvSpPr>
            <a:spLocks noGrp="1"/>
          </p:cNvSpPr>
          <p:nvPr>
            <p:ph idx="1"/>
          </p:nvPr>
        </p:nvSpPr>
        <p:spPr>
          <a:xfrm>
            <a:off x="490661" y="940632"/>
            <a:ext cx="11091736" cy="5917368"/>
          </a:xfrm>
          <a:ln w="9525">
            <a:solidFill>
              <a:srgbClr val="0070C0"/>
            </a:solidFill>
          </a:ln>
        </p:spPr>
        <p:txBody>
          <a:bodyPr/>
          <a:lstStyle/>
          <a:p>
            <a:endParaRPr lang="fr-FR" sz="1100" dirty="0"/>
          </a:p>
          <a:p>
            <a:endParaRPr lang="fr-FR" sz="1400" dirty="0"/>
          </a:p>
          <a:p>
            <a:endParaRPr lang="fr-FR" sz="1000" dirty="0"/>
          </a:p>
          <a:p>
            <a:endParaRPr lang="fr-FR" sz="700" dirty="0"/>
          </a:p>
          <a:p>
            <a:endParaRPr lang="fr-FR" sz="1100" dirty="0"/>
          </a:p>
          <a:p>
            <a:endParaRPr lang="fr-FR" sz="1100" dirty="0"/>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sp>
        <p:nvSpPr>
          <p:cNvPr id="13" name="ZoneTexte 12">
            <a:extLst>
              <a:ext uri="{FF2B5EF4-FFF2-40B4-BE49-F238E27FC236}">
                <a16:creationId xmlns:a16="http://schemas.microsoft.com/office/drawing/2014/main" id="{1F383E6C-431F-43A7-A2DB-403663E12B9E}"/>
              </a:ext>
            </a:extLst>
          </p:cNvPr>
          <p:cNvSpPr txBox="1"/>
          <p:nvPr/>
        </p:nvSpPr>
        <p:spPr>
          <a:xfrm>
            <a:off x="767408" y="1124745"/>
            <a:ext cx="1728192" cy="215443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1" algn="ctr"/>
            <a:r>
              <a:rPr lang="fr-FR" sz="1400" b="1" dirty="0"/>
              <a:t>10 clubs </a:t>
            </a:r>
          </a:p>
          <a:p>
            <a:pPr lvl="1" algn="ctr"/>
            <a:r>
              <a:rPr lang="fr-FR" sz="1400" b="1" dirty="0"/>
              <a:t>31 équipes</a:t>
            </a:r>
          </a:p>
          <a:p>
            <a:pPr lvl="1" algn="ctr"/>
            <a:r>
              <a:rPr lang="fr-FR" sz="1400" b="1" dirty="0"/>
              <a:t>4 divisions</a:t>
            </a:r>
          </a:p>
          <a:p>
            <a:pPr lvl="1" algn="ctr"/>
            <a:r>
              <a:rPr lang="fr-FR" sz="1400" b="1" dirty="0"/>
              <a:t>5 POULES </a:t>
            </a:r>
          </a:p>
          <a:p>
            <a:pPr lvl="1" algn="ctr"/>
            <a:r>
              <a:rPr lang="fr-FR" sz="1400" b="1" dirty="0"/>
              <a:t>5 et 6 journées</a:t>
            </a:r>
          </a:p>
          <a:p>
            <a:pPr lvl="1" algn="ctr"/>
            <a:endParaRPr lang="fr-FR" sz="1400" b="1" dirty="0"/>
          </a:p>
          <a:p>
            <a:pPr lvl="1" algn="ctr"/>
            <a:endParaRPr lang="fr-FR" b="1" dirty="0"/>
          </a:p>
          <a:p>
            <a:pPr lvl="1" algn="just"/>
            <a:r>
              <a:rPr lang="fr-FR" b="1" dirty="0"/>
              <a:t> </a:t>
            </a:r>
            <a:endParaRPr lang="fr-FR" dirty="0"/>
          </a:p>
        </p:txBody>
      </p:sp>
      <p:sp>
        <p:nvSpPr>
          <p:cNvPr id="7" name="Rectangle 1">
            <a:extLst>
              <a:ext uri="{FF2B5EF4-FFF2-40B4-BE49-F238E27FC236}">
                <a16:creationId xmlns:a16="http://schemas.microsoft.com/office/drawing/2014/main" id="{6B5D1208-D80C-4F30-8563-B0BC0BB7E7CE}"/>
              </a:ext>
            </a:extLst>
          </p:cNvPr>
          <p:cNvSpPr>
            <a:spLocks noChangeArrowheads="1"/>
          </p:cNvSpPr>
          <p:nvPr/>
        </p:nvSpPr>
        <p:spPr bwMode="auto">
          <a:xfrm>
            <a:off x="1410425" y="5046428"/>
            <a:ext cx="9145016" cy="1496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9" name="Rectangle 2">
            <a:extLst>
              <a:ext uri="{FF2B5EF4-FFF2-40B4-BE49-F238E27FC236}">
                <a16:creationId xmlns:a16="http://schemas.microsoft.com/office/drawing/2014/main" id="{19A48361-E321-438D-954A-BEFD5C207D2C}"/>
              </a:ext>
            </a:extLst>
          </p:cNvPr>
          <p:cNvSpPr>
            <a:spLocks noChangeArrowheads="1"/>
          </p:cNvSpPr>
          <p:nvPr/>
        </p:nvSpPr>
        <p:spPr bwMode="auto">
          <a:xfrm>
            <a:off x="8832304" y="3405188"/>
            <a:ext cx="2376264" cy="225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10" name="Rectangle 1">
            <a:extLst>
              <a:ext uri="{FF2B5EF4-FFF2-40B4-BE49-F238E27FC236}">
                <a16:creationId xmlns:a16="http://schemas.microsoft.com/office/drawing/2014/main" id="{AF0616A1-7158-4759-8BC6-F42A00908C91}"/>
              </a:ext>
            </a:extLst>
          </p:cNvPr>
          <p:cNvSpPr>
            <a:spLocks noChangeArrowheads="1"/>
          </p:cNvSpPr>
          <p:nvPr/>
        </p:nvSpPr>
        <p:spPr bwMode="auto">
          <a:xfrm>
            <a:off x="3784600" y="1401763"/>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14" name="Rectangle 2">
            <a:extLst>
              <a:ext uri="{FF2B5EF4-FFF2-40B4-BE49-F238E27FC236}">
                <a16:creationId xmlns:a16="http://schemas.microsoft.com/office/drawing/2014/main" id="{5BBFAC1B-7B6F-4F05-A88F-ADFF34AAA2EC}"/>
              </a:ext>
            </a:extLst>
          </p:cNvPr>
          <p:cNvSpPr>
            <a:spLocks noChangeArrowheads="1"/>
          </p:cNvSpPr>
          <p:nvPr/>
        </p:nvSpPr>
        <p:spPr bwMode="auto">
          <a:xfrm>
            <a:off x="3784600" y="14192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1" name="Image 10">
            <a:extLst>
              <a:ext uri="{FF2B5EF4-FFF2-40B4-BE49-F238E27FC236}">
                <a16:creationId xmlns:a16="http://schemas.microsoft.com/office/drawing/2014/main" id="{7BE5715F-41F9-EEB8-60CD-56A05FE13735}"/>
              </a:ext>
            </a:extLst>
          </p:cNvPr>
          <p:cNvPicPr>
            <a:picLocks noChangeAspect="1"/>
          </p:cNvPicPr>
          <p:nvPr/>
        </p:nvPicPr>
        <p:blipFill>
          <a:blip r:embed="rId5"/>
          <a:stretch>
            <a:fillRect/>
          </a:stretch>
        </p:blipFill>
        <p:spPr>
          <a:xfrm>
            <a:off x="2909707" y="52215"/>
            <a:ext cx="6875062" cy="6753570"/>
          </a:xfrm>
          <a:prstGeom prst="rect">
            <a:avLst/>
          </a:prstGeom>
        </p:spPr>
      </p:pic>
    </p:spTree>
    <p:extLst>
      <p:ext uri="{BB962C8B-B14F-4D97-AF65-F5344CB8AC3E}">
        <p14:creationId xmlns:p14="http://schemas.microsoft.com/office/powerpoint/2010/main" val="2294248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p:txBody>
          <a:bodyPr/>
          <a:lstStyle/>
          <a:p>
            <a:r>
              <a:rPr lang="fr-FR" sz="2400" dirty="0"/>
              <a:t>V. Coordonnées des capitaines  femmes 2026/2027</a:t>
            </a:r>
            <a:br>
              <a:rPr lang="fr-FR" sz="2400" dirty="0"/>
            </a:br>
            <a:endParaRPr lang="fr-FR" sz="2400" dirty="0"/>
          </a:p>
        </p:txBody>
      </p:sp>
      <p:sp>
        <p:nvSpPr>
          <p:cNvPr id="5" name="Espace réservé du contenu 4"/>
          <p:cNvSpPr>
            <a:spLocks noGrp="1"/>
          </p:cNvSpPr>
          <p:nvPr>
            <p:ph idx="1"/>
          </p:nvPr>
        </p:nvSpPr>
        <p:spPr>
          <a:xfrm>
            <a:off x="544107" y="1145579"/>
            <a:ext cx="10972800" cy="5437781"/>
          </a:xfrm>
          <a:ln w="9525">
            <a:solidFill>
              <a:srgbClr val="0070C0"/>
            </a:solidFill>
          </a:ln>
        </p:spPr>
        <p:txBody>
          <a:bodyPr/>
          <a:lstStyle/>
          <a:p>
            <a:endParaRPr lang="fr-FR" sz="1800" dirty="0"/>
          </a:p>
          <a:p>
            <a:endParaRPr lang="fr-FR" sz="1800" dirty="0"/>
          </a:p>
          <a:p>
            <a:endParaRPr lang="fr-FR" sz="1400" dirty="0"/>
          </a:p>
          <a:p>
            <a:endParaRPr lang="fr-FR" sz="1000" dirty="0"/>
          </a:p>
          <a:p>
            <a:endParaRPr lang="fr-FR" sz="700" dirty="0"/>
          </a:p>
          <a:p>
            <a:endParaRPr lang="fr-FR" sz="1100" dirty="0"/>
          </a:p>
          <a:p>
            <a:endParaRPr lang="fr-FR" sz="1100" dirty="0"/>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graphicFrame>
        <p:nvGraphicFramePr>
          <p:cNvPr id="3" name="Objet 2">
            <a:extLst>
              <a:ext uri="{FF2B5EF4-FFF2-40B4-BE49-F238E27FC236}">
                <a16:creationId xmlns:a16="http://schemas.microsoft.com/office/drawing/2014/main" id="{574C9D2B-0443-8436-CEB8-B0F59089E728}"/>
              </a:ext>
            </a:extLst>
          </p:cNvPr>
          <p:cNvGraphicFramePr>
            <a:graphicFrameLocks noChangeAspect="1"/>
          </p:cNvGraphicFramePr>
          <p:nvPr>
            <p:extLst>
              <p:ext uri="{D42A27DB-BD31-4B8C-83A1-F6EECF244321}">
                <p14:modId xmlns:p14="http://schemas.microsoft.com/office/powerpoint/2010/main" val="2895541710"/>
              </p:ext>
            </p:extLst>
          </p:nvPr>
        </p:nvGraphicFramePr>
        <p:xfrm>
          <a:off x="2423592" y="1244002"/>
          <a:ext cx="6540500" cy="5418137"/>
        </p:xfrm>
        <a:graphic>
          <a:graphicData uri="http://schemas.openxmlformats.org/presentationml/2006/ole">
            <mc:AlternateContent xmlns:mc="http://schemas.openxmlformats.org/markup-compatibility/2006">
              <mc:Choice xmlns:v="urn:schemas-microsoft-com:vml" Requires="v">
                <p:oleObj name="Worksheet" r:id="rId5" imgW="9106099" imgH="7543800" progId="Excel.Sheet.12">
                  <p:embed/>
                </p:oleObj>
              </mc:Choice>
              <mc:Fallback>
                <p:oleObj name="Worksheet" r:id="rId5" imgW="9106099" imgH="7543800" progId="Excel.Sheet.12">
                  <p:embed/>
                  <p:pic>
                    <p:nvPicPr>
                      <p:cNvPr id="0" name=""/>
                      <p:cNvPicPr/>
                      <p:nvPr/>
                    </p:nvPicPr>
                    <p:blipFill>
                      <a:blip r:embed="rId6"/>
                      <a:stretch>
                        <a:fillRect/>
                      </a:stretch>
                    </p:blipFill>
                    <p:spPr>
                      <a:xfrm>
                        <a:off x="2423592" y="1244002"/>
                        <a:ext cx="6540500" cy="5418137"/>
                      </a:xfrm>
                      <a:prstGeom prst="rect">
                        <a:avLst/>
                      </a:prstGeom>
                    </p:spPr>
                  </p:pic>
                </p:oleObj>
              </mc:Fallback>
            </mc:AlternateContent>
          </a:graphicData>
        </a:graphic>
      </p:graphicFrame>
    </p:spTree>
    <p:extLst>
      <p:ext uri="{BB962C8B-B14F-4D97-AF65-F5344CB8AC3E}">
        <p14:creationId xmlns:p14="http://schemas.microsoft.com/office/powerpoint/2010/main" val="7640344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58A956-C105-095D-1977-C0F9015B66D2}"/>
            </a:ext>
          </a:extLst>
        </p:cNvPr>
        <p:cNvGrpSpPr/>
        <p:nvPr/>
      </p:nvGrpSpPr>
      <p:grpSpPr>
        <a:xfrm>
          <a:off x="0" y="0"/>
          <a:ext cx="0" cy="0"/>
          <a:chOff x="0" y="0"/>
          <a:chExt cx="0" cy="0"/>
        </a:xfrm>
      </p:grpSpPr>
      <p:sp>
        <p:nvSpPr>
          <p:cNvPr id="2" name="Rectangle 5">
            <a:extLst>
              <a:ext uri="{FF2B5EF4-FFF2-40B4-BE49-F238E27FC236}">
                <a16:creationId xmlns:a16="http://schemas.microsoft.com/office/drawing/2014/main" id="{ED961411-75AE-A610-FB1A-2BEDB2BA9B91}"/>
              </a:ext>
            </a:extLst>
          </p:cNvPr>
          <p:cNvSpPr txBox="1">
            <a:spLocks noGrp="1"/>
          </p:cNvSpPr>
          <p:nvPr>
            <p:ph type="title"/>
          </p:nvPr>
        </p:nvSpPr>
        <p:spPr/>
        <p:txBody>
          <a:bodyPr/>
          <a:lstStyle/>
          <a:p>
            <a:r>
              <a:rPr lang="fr-FR" sz="2400" dirty="0"/>
              <a:t>V. Coordonnées des capitaines  hommes  2026/2027 </a:t>
            </a:r>
            <a:br>
              <a:rPr lang="fr-FR" sz="2400" dirty="0"/>
            </a:br>
            <a:endParaRPr lang="fr-FR" sz="2400" dirty="0"/>
          </a:p>
        </p:txBody>
      </p:sp>
      <p:sp>
        <p:nvSpPr>
          <p:cNvPr id="5" name="Espace réservé du contenu 4">
            <a:extLst>
              <a:ext uri="{FF2B5EF4-FFF2-40B4-BE49-F238E27FC236}">
                <a16:creationId xmlns:a16="http://schemas.microsoft.com/office/drawing/2014/main" id="{BA7F4FBA-4D3E-B7FB-E8DC-895C60ABC674}"/>
              </a:ext>
            </a:extLst>
          </p:cNvPr>
          <p:cNvSpPr>
            <a:spLocks noGrp="1"/>
          </p:cNvSpPr>
          <p:nvPr>
            <p:ph idx="1"/>
          </p:nvPr>
        </p:nvSpPr>
        <p:spPr>
          <a:xfrm>
            <a:off x="544107" y="1145579"/>
            <a:ext cx="10972800" cy="5437781"/>
          </a:xfrm>
          <a:ln w="9525">
            <a:solidFill>
              <a:srgbClr val="0070C0"/>
            </a:solidFill>
          </a:ln>
        </p:spPr>
        <p:txBody>
          <a:bodyPr/>
          <a:lstStyle/>
          <a:p>
            <a:endParaRPr lang="fr-FR" sz="1800" dirty="0"/>
          </a:p>
          <a:p>
            <a:endParaRPr lang="fr-FR" sz="1800" dirty="0"/>
          </a:p>
          <a:p>
            <a:endParaRPr lang="fr-FR" sz="1400" dirty="0"/>
          </a:p>
          <a:p>
            <a:endParaRPr lang="fr-FR" sz="1000" dirty="0"/>
          </a:p>
          <a:p>
            <a:endParaRPr lang="fr-FR" sz="700" dirty="0"/>
          </a:p>
          <a:p>
            <a:endParaRPr lang="fr-FR" sz="1100" dirty="0"/>
          </a:p>
          <a:p>
            <a:endParaRPr lang="fr-FR" sz="1100" dirty="0"/>
          </a:p>
        </p:txBody>
      </p:sp>
      <p:pic>
        <p:nvPicPr>
          <p:cNvPr id="4" name="Image 3" descr="logos_Cd_Loire-Atlantique">
            <a:extLst>
              <a:ext uri="{FF2B5EF4-FFF2-40B4-BE49-F238E27FC236}">
                <a16:creationId xmlns:a16="http://schemas.microsoft.com/office/drawing/2014/main" id="{916272A8-A72D-EFFE-664F-B04537062E66}"/>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a:extLst>
              <a:ext uri="{FF2B5EF4-FFF2-40B4-BE49-F238E27FC236}">
                <a16:creationId xmlns:a16="http://schemas.microsoft.com/office/drawing/2014/main" id="{338F1A14-ACAF-7896-5132-2A443E58367D}"/>
              </a:ext>
            </a:extLst>
          </p:cNvPr>
          <p:cNvPicPr/>
          <p:nvPr/>
        </p:nvPicPr>
        <p:blipFill>
          <a:blip r:embed="rId4"/>
          <a:stretch>
            <a:fillRect/>
          </a:stretch>
        </p:blipFill>
        <p:spPr>
          <a:xfrm>
            <a:off x="11089290" y="232448"/>
            <a:ext cx="876300" cy="733425"/>
          </a:xfrm>
          <a:prstGeom prst="rect">
            <a:avLst/>
          </a:prstGeom>
        </p:spPr>
      </p:pic>
      <p:pic>
        <p:nvPicPr>
          <p:cNvPr id="8" name="Image 7">
            <a:extLst>
              <a:ext uri="{FF2B5EF4-FFF2-40B4-BE49-F238E27FC236}">
                <a16:creationId xmlns:a16="http://schemas.microsoft.com/office/drawing/2014/main" id="{20E06398-74B8-1BEE-1CBE-CD6D8CE3ACDE}"/>
              </a:ext>
            </a:extLst>
          </p:cNvPr>
          <p:cNvPicPr>
            <a:picLocks noChangeAspect="1"/>
          </p:cNvPicPr>
          <p:nvPr/>
        </p:nvPicPr>
        <p:blipFill>
          <a:blip r:embed="rId5"/>
          <a:stretch>
            <a:fillRect/>
          </a:stretch>
        </p:blipFill>
        <p:spPr>
          <a:xfrm>
            <a:off x="478611" y="1140058"/>
            <a:ext cx="10972800" cy="5367592"/>
          </a:xfrm>
          <a:prstGeom prst="rect">
            <a:avLst/>
          </a:prstGeom>
        </p:spPr>
      </p:pic>
    </p:spTree>
    <p:extLst>
      <p:ext uri="{BB962C8B-B14F-4D97-AF65-F5344CB8AC3E}">
        <p14:creationId xmlns:p14="http://schemas.microsoft.com/office/powerpoint/2010/main" val="211687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p:txBody>
          <a:bodyPr/>
          <a:lstStyle/>
          <a:p>
            <a:r>
              <a:rPr lang="fr-FR" sz="2400" dirty="0"/>
              <a:t>V. Coordonnées des capitaines hommes 2026/2027 (suite)</a:t>
            </a:r>
            <a:br>
              <a:rPr lang="fr-FR" sz="2400" dirty="0"/>
            </a:br>
            <a:endParaRPr lang="fr-FR" sz="2400" dirty="0"/>
          </a:p>
        </p:txBody>
      </p:sp>
      <p:sp>
        <p:nvSpPr>
          <p:cNvPr id="5" name="Espace réservé du contenu 4"/>
          <p:cNvSpPr>
            <a:spLocks noGrp="1"/>
          </p:cNvSpPr>
          <p:nvPr>
            <p:ph idx="1"/>
          </p:nvPr>
        </p:nvSpPr>
        <p:spPr>
          <a:xfrm>
            <a:off x="544107" y="1145579"/>
            <a:ext cx="10972800" cy="5437781"/>
          </a:xfrm>
          <a:ln w="9525">
            <a:solidFill>
              <a:srgbClr val="0070C0"/>
            </a:solidFill>
          </a:ln>
        </p:spPr>
        <p:txBody>
          <a:bodyPr/>
          <a:lstStyle/>
          <a:p>
            <a:endParaRPr lang="fr-FR" sz="1800" dirty="0"/>
          </a:p>
          <a:p>
            <a:endParaRPr lang="fr-FR" sz="1800" dirty="0"/>
          </a:p>
          <a:p>
            <a:endParaRPr lang="fr-FR" sz="1400" dirty="0"/>
          </a:p>
          <a:p>
            <a:endParaRPr lang="fr-FR" sz="1000" dirty="0"/>
          </a:p>
          <a:p>
            <a:endParaRPr lang="fr-FR" sz="700" dirty="0"/>
          </a:p>
          <a:p>
            <a:endParaRPr lang="fr-FR" sz="1100" dirty="0"/>
          </a:p>
          <a:p>
            <a:endParaRPr lang="fr-FR" sz="1100" dirty="0"/>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pic>
        <p:nvPicPr>
          <p:cNvPr id="8" name="Image 7">
            <a:extLst>
              <a:ext uri="{FF2B5EF4-FFF2-40B4-BE49-F238E27FC236}">
                <a16:creationId xmlns:a16="http://schemas.microsoft.com/office/drawing/2014/main" id="{75CA9FC0-8927-6310-A6C7-6CEE6BC76EEB}"/>
              </a:ext>
            </a:extLst>
          </p:cNvPr>
          <p:cNvPicPr>
            <a:picLocks noChangeAspect="1"/>
          </p:cNvPicPr>
          <p:nvPr/>
        </p:nvPicPr>
        <p:blipFill>
          <a:blip r:embed="rId5"/>
          <a:stretch>
            <a:fillRect/>
          </a:stretch>
        </p:blipFill>
        <p:spPr>
          <a:xfrm>
            <a:off x="675093" y="1300162"/>
            <a:ext cx="10841813" cy="5283198"/>
          </a:xfrm>
          <a:prstGeom prst="rect">
            <a:avLst/>
          </a:prstGeom>
        </p:spPr>
      </p:pic>
    </p:spTree>
    <p:extLst>
      <p:ext uri="{BB962C8B-B14F-4D97-AF65-F5344CB8AC3E}">
        <p14:creationId xmlns:p14="http://schemas.microsoft.com/office/powerpoint/2010/main" val="3161640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p:txBody>
          <a:bodyPr/>
          <a:lstStyle/>
          <a:p>
            <a:r>
              <a:rPr lang="fr-FR" sz="2400" dirty="0"/>
              <a:t>V. Coordonnées des capitaines hommes 2026/2027 (suite)</a:t>
            </a:r>
            <a:br>
              <a:rPr lang="fr-FR" sz="2400" dirty="0"/>
            </a:br>
            <a:endParaRPr lang="fr-FR" sz="2400" dirty="0"/>
          </a:p>
        </p:txBody>
      </p:sp>
      <p:sp>
        <p:nvSpPr>
          <p:cNvPr id="5" name="Espace réservé du contenu 4"/>
          <p:cNvSpPr>
            <a:spLocks noGrp="1"/>
          </p:cNvSpPr>
          <p:nvPr>
            <p:ph idx="1"/>
          </p:nvPr>
        </p:nvSpPr>
        <p:spPr>
          <a:xfrm>
            <a:off x="544107" y="1145579"/>
            <a:ext cx="10972800" cy="5437781"/>
          </a:xfrm>
          <a:ln w="9525">
            <a:solidFill>
              <a:srgbClr val="0070C0"/>
            </a:solidFill>
          </a:ln>
        </p:spPr>
        <p:txBody>
          <a:bodyPr/>
          <a:lstStyle/>
          <a:p>
            <a:endParaRPr lang="fr-FR" sz="1800" dirty="0"/>
          </a:p>
          <a:p>
            <a:endParaRPr lang="fr-FR" sz="1800" dirty="0"/>
          </a:p>
          <a:p>
            <a:endParaRPr lang="fr-FR" sz="1400" dirty="0"/>
          </a:p>
          <a:p>
            <a:endParaRPr lang="fr-FR" sz="1000" dirty="0"/>
          </a:p>
          <a:p>
            <a:endParaRPr lang="fr-FR" sz="700" dirty="0"/>
          </a:p>
          <a:p>
            <a:endParaRPr lang="fr-FR" sz="1100" dirty="0"/>
          </a:p>
          <a:p>
            <a:endParaRPr lang="fr-FR" sz="1100" dirty="0"/>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pic>
        <p:nvPicPr>
          <p:cNvPr id="8" name="Image 7">
            <a:extLst>
              <a:ext uri="{FF2B5EF4-FFF2-40B4-BE49-F238E27FC236}">
                <a16:creationId xmlns:a16="http://schemas.microsoft.com/office/drawing/2014/main" id="{1DF80A0E-F0C3-D674-0E20-76A96E7F64C5}"/>
              </a:ext>
            </a:extLst>
          </p:cNvPr>
          <p:cNvPicPr>
            <a:picLocks noChangeAspect="1"/>
          </p:cNvPicPr>
          <p:nvPr/>
        </p:nvPicPr>
        <p:blipFill>
          <a:blip r:embed="rId5"/>
          <a:stretch>
            <a:fillRect/>
          </a:stretch>
        </p:blipFill>
        <p:spPr>
          <a:xfrm>
            <a:off x="675092" y="1508216"/>
            <a:ext cx="10785159" cy="3504960"/>
          </a:xfrm>
          <a:prstGeom prst="rect">
            <a:avLst/>
          </a:prstGeom>
        </p:spPr>
      </p:pic>
    </p:spTree>
    <p:extLst>
      <p:ext uri="{BB962C8B-B14F-4D97-AF65-F5344CB8AC3E}">
        <p14:creationId xmlns:p14="http://schemas.microsoft.com/office/powerpoint/2010/main" val="111060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09603" y="-243408"/>
            <a:ext cx="11091736" cy="1661048"/>
          </a:xfrm>
        </p:spPr>
        <p:txBody>
          <a:bodyPr/>
          <a:lstStyle/>
          <a:p>
            <a:r>
              <a:rPr lang="fr-FR" sz="2400" dirty="0"/>
              <a:t>VI- les référents ,  CHANGEMENTS  2026-2027  !</a:t>
            </a:r>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pic>
        <p:nvPicPr>
          <p:cNvPr id="5" name="Image 4">
            <a:extLst>
              <a:ext uri="{FF2B5EF4-FFF2-40B4-BE49-F238E27FC236}">
                <a16:creationId xmlns:a16="http://schemas.microsoft.com/office/drawing/2014/main" id="{B998EB41-A394-1608-6B97-9E3EF6084EF7}"/>
              </a:ext>
            </a:extLst>
          </p:cNvPr>
          <p:cNvPicPr>
            <a:picLocks noChangeAspect="1"/>
          </p:cNvPicPr>
          <p:nvPr/>
        </p:nvPicPr>
        <p:blipFill>
          <a:blip r:embed="rId5"/>
          <a:stretch>
            <a:fillRect/>
          </a:stretch>
        </p:blipFill>
        <p:spPr>
          <a:xfrm>
            <a:off x="836178" y="1628801"/>
            <a:ext cx="10390334" cy="4694110"/>
          </a:xfrm>
          <a:prstGeom prst="rect">
            <a:avLst/>
          </a:prstGeom>
        </p:spPr>
      </p:pic>
    </p:spTree>
    <p:extLst>
      <p:ext uri="{BB962C8B-B14F-4D97-AF65-F5344CB8AC3E}">
        <p14:creationId xmlns:p14="http://schemas.microsoft.com/office/powerpoint/2010/main" val="1624591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09603" y="-243408"/>
            <a:ext cx="11091736" cy="1661048"/>
          </a:xfrm>
        </p:spPr>
        <p:txBody>
          <a:bodyPr/>
          <a:lstStyle/>
          <a:p>
            <a:r>
              <a:rPr lang="fr-FR" sz="2400" dirty="0" err="1"/>
              <a:t>VI-les</a:t>
            </a:r>
            <a:r>
              <a:rPr lang="fr-FR" sz="2400" dirty="0"/>
              <a:t> référents ,   2026-2027  !</a:t>
            </a:r>
            <a:br>
              <a:rPr lang="fr-FR" sz="2400" dirty="0"/>
            </a:br>
            <a:r>
              <a:rPr lang="fr-FR" sz="2400" b="1" dirty="0"/>
              <a:t>Un rôle essentiel !</a:t>
            </a:r>
          </a:p>
        </p:txBody>
      </p:sp>
      <p:sp>
        <p:nvSpPr>
          <p:cNvPr id="5" name="Espace réservé du contenu 4"/>
          <p:cNvSpPr>
            <a:spLocks noGrp="1"/>
          </p:cNvSpPr>
          <p:nvPr>
            <p:ph idx="1"/>
          </p:nvPr>
        </p:nvSpPr>
        <p:spPr>
          <a:xfrm>
            <a:off x="501262" y="1052736"/>
            <a:ext cx="11091736" cy="5917368"/>
          </a:xfrm>
          <a:ln w="9525">
            <a:solidFill>
              <a:srgbClr val="0070C0"/>
            </a:solidFill>
          </a:ln>
        </p:spPr>
        <p:txBody>
          <a:bodyPr/>
          <a:lstStyle/>
          <a:p>
            <a:endParaRPr lang="fr-FR" sz="1100" dirty="0">
              <a:highlight>
                <a:srgbClr val="FFFF00"/>
              </a:highlight>
            </a:endParaRPr>
          </a:p>
          <a:p>
            <a:endParaRPr lang="fr-FR" sz="1400" dirty="0">
              <a:highlight>
                <a:srgbClr val="FFFF00"/>
              </a:highlight>
            </a:endParaRPr>
          </a:p>
          <a:p>
            <a:endParaRPr lang="fr-FR" sz="1000" dirty="0">
              <a:highlight>
                <a:srgbClr val="FFFF00"/>
              </a:highlight>
            </a:endParaRPr>
          </a:p>
          <a:p>
            <a:endParaRPr lang="fr-FR" sz="700" dirty="0">
              <a:highlight>
                <a:srgbClr val="FFFF00"/>
              </a:highlight>
            </a:endParaRPr>
          </a:p>
          <a:p>
            <a:endParaRPr lang="fr-FR" sz="1100" dirty="0">
              <a:highlight>
                <a:srgbClr val="FFFF00"/>
              </a:highlight>
            </a:endParaRPr>
          </a:p>
          <a:p>
            <a:endParaRPr lang="fr-FR" sz="1100" dirty="0">
              <a:highlight>
                <a:srgbClr val="FFFF00"/>
              </a:highlight>
            </a:endParaRPr>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sp>
        <p:nvSpPr>
          <p:cNvPr id="3" name="ZoneTexte 2">
            <a:extLst>
              <a:ext uri="{FF2B5EF4-FFF2-40B4-BE49-F238E27FC236}">
                <a16:creationId xmlns:a16="http://schemas.microsoft.com/office/drawing/2014/main" id="{F9FC6939-8B95-08E1-D98C-0DEF7009860D}"/>
              </a:ext>
            </a:extLst>
          </p:cNvPr>
          <p:cNvSpPr txBox="1"/>
          <p:nvPr/>
        </p:nvSpPr>
        <p:spPr>
          <a:xfrm>
            <a:off x="1277194" y="1571937"/>
            <a:ext cx="9812096" cy="480131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1" algn="just"/>
            <a:endParaRPr lang="fr-FR" sz="1800" dirty="0"/>
          </a:p>
          <a:p>
            <a:pPr lvl="1" algn="just"/>
            <a:r>
              <a:rPr lang="fr-FR" sz="1800" b="1" dirty="0">
                <a:solidFill>
                  <a:schemeClr val="accent2"/>
                </a:solidFill>
              </a:rPr>
              <a:t> Le Référent veille à faire respecter par tous les capitaines de sa poule  la  bonne pratique de la feuille de match numérique préparée en avance de la rencontre et disponible le jour de la rencontre .</a:t>
            </a:r>
          </a:p>
          <a:p>
            <a:pPr lvl="1" algn="just"/>
            <a:endParaRPr lang="fr-FR" b="1" dirty="0"/>
          </a:p>
          <a:p>
            <a:pPr lvl="1" algn="just"/>
            <a:r>
              <a:rPr lang="fr-FR" sz="1800" b="1" dirty="0"/>
              <a:t>le référent par poule est en charge de la collecte et la remontée sur le site du CD44 des 3 matchs de sa poule , des 4 matchs dans le cas de la Division 4 !</a:t>
            </a:r>
            <a:endParaRPr lang="fr-FR" b="1" dirty="0"/>
          </a:p>
          <a:p>
            <a:pPr lvl="1" algn="just"/>
            <a:endParaRPr lang="fr-FR" b="1" dirty="0"/>
          </a:p>
          <a:p>
            <a:pPr lvl="1" algn="just"/>
            <a:r>
              <a:rPr lang="fr-FR" b="1" dirty="0"/>
              <a:t>Le référent est en charge de la préparation de la dernière journée du Championnat avec la commission sportive et le golf d’accueil de la dernière journée !</a:t>
            </a:r>
          </a:p>
          <a:p>
            <a:pPr lvl="1" algn="just"/>
            <a:r>
              <a:rPr lang="fr-FR" b="1" dirty="0"/>
              <a:t>Le Référent est en charge d’établir le classement final de sa poule lors de la dernière journée et d’assurer l’annonce des Résultats.</a:t>
            </a:r>
          </a:p>
          <a:p>
            <a:pPr lvl="1" algn="just"/>
            <a:endParaRPr lang="fr-FR" b="1" dirty="0"/>
          </a:p>
          <a:p>
            <a:pPr lvl="1" algn="just"/>
            <a:r>
              <a:rPr lang="fr-FR" b="1" dirty="0">
                <a:highlight>
                  <a:srgbClr val="FFFF00"/>
                </a:highlight>
              </a:rPr>
              <a:t>Le référent remonte les informations de son club sur les joueurs et joueuses de son club  ayant participé au championnat de ligue à l’issue de chaque </a:t>
            </a:r>
            <a:r>
              <a:rPr lang="fr-FR" b="1" dirty="0" err="1">
                <a:highlight>
                  <a:srgbClr val="FFFF00"/>
                </a:highlight>
              </a:rPr>
              <a:t>week</a:t>
            </a:r>
            <a:r>
              <a:rPr lang="fr-FR" b="1" dirty="0">
                <a:highlight>
                  <a:srgbClr val="FFFF00"/>
                </a:highlight>
              </a:rPr>
              <a:t> end  de compétition en Novembre et en Mars ; liste exhaustive ou copie  de la feuille de match ,Le CD se charge de compiler et publier la liste sur le site pour l’information des capitaines .</a:t>
            </a:r>
            <a:endParaRPr lang="fr-FR" dirty="0">
              <a:highlight>
                <a:srgbClr val="FFFF00"/>
              </a:highlight>
            </a:endParaRPr>
          </a:p>
        </p:txBody>
      </p:sp>
    </p:spTree>
    <p:extLst>
      <p:ext uri="{BB962C8B-B14F-4D97-AF65-F5344CB8AC3E}">
        <p14:creationId xmlns:p14="http://schemas.microsoft.com/office/powerpoint/2010/main" val="2881165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09603" y="-243408"/>
            <a:ext cx="11091736" cy="1661048"/>
          </a:xfrm>
        </p:spPr>
        <p:txBody>
          <a:bodyPr/>
          <a:lstStyle/>
          <a:p>
            <a:r>
              <a:rPr lang="fr-FR" sz="2400" dirty="0"/>
              <a:t>VII-RAPPELS</a:t>
            </a:r>
            <a:br>
              <a:rPr lang="fr-FR" sz="2400" dirty="0"/>
            </a:br>
            <a:endParaRPr lang="fr-FR" sz="2400" dirty="0"/>
          </a:p>
        </p:txBody>
      </p:sp>
      <p:sp>
        <p:nvSpPr>
          <p:cNvPr id="5" name="Espace réservé du contenu 4"/>
          <p:cNvSpPr>
            <a:spLocks noGrp="1"/>
          </p:cNvSpPr>
          <p:nvPr>
            <p:ph idx="1"/>
          </p:nvPr>
        </p:nvSpPr>
        <p:spPr>
          <a:xfrm>
            <a:off x="490661" y="940632"/>
            <a:ext cx="11091736" cy="5917368"/>
          </a:xfrm>
          <a:ln w="9525">
            <a:solidFill>
              <a:srgbClr val="0070C0"/>
            </a:solidFill>
          </a:ln>
        </p:spPr>
        <p:txBody>
          <a:bodyPr/>
          <a:lstStyle/>
          <a:p>
            <a:endParaRPr lang="fr-FR" sz="1100" dirty="0"/>
          </a:p>
          <a:p>
            <a:endParaRPr lang="fr-FR" sz="1400" dirty="0"/>
          </a:p>
          <a:p>
            <a:endParaRPr lang="fr-FR" sz="1000" dirty="0"/>
          </a:p>
          <a:p>
            <a:endParaRPr lang="fr-FR" sz="700" dirty="0"/>
          </a:p>
          <a:p>
            <a:endParaRPr lang="fr-FR" sz="1100" dirty="0"/>
          </a:p>
          <a:p>
            <a:endParaRPr lang="fr-FR" sz="1100" dirty="0"/>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sp>
        <p:nvSpPr>
          <p:cNvPr id="11" name="ZoneTexte 10">
            <a:extLst>
              <a:ext uri="{FF2B5EF4-FFF2-40B4-BE49-F238E27FC236}">
                <a16:creationId xmlns:a16="http://schemas.microsoft.com/office/drawing/2014/main" id="{2BFDA542-5DBC-45C9-9310-98D6B6169203}"/>
              </a:ext>
            </a:extLst>
          </p:cNvPr>
          <p:cNvSpPr txBox="1"/>
          <p:nvPr/>
        </p:nvSpPr>
        <p:spPr>
          <a:xfrm>
            <a:off x="911425" y="1340769"/>
            <a:ext cx="10369152" cy="181588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1" algn="just"/>
            <a:r>
              <a:rPr lang="fr-FR" sz="1400" b="1" dirty="0"/>
              <a:t>Le rôle des capitaines et les bonnes pratiques attendues</a:t>
            </a:r>
          </a:p>
          <a:p>
            <a:pPr lvl="1" algn="just"/>
            <a:r>
              <a:rPr lang="fr-FR" sz="1400" b="1" dirty="0"/>
              <a:t>	</a:t>
            </a:r>
            <a:r>
              <a:rPr lang="fr-FR" sz="1400" dirty="0"/>
              <a:t>Connaissance et respect du règlement</a:t>
            </a:r>
          </a:p>
          <a:p>
            <a:pPr lvl="1" algn="just"/>
            <a:r>
              <a:rPr lang="fr-FR" sz="1400" dirty="0"/>
              <a:t>	Respect  du  cadre défini pour les divisions et la somme des index de son équipe</a:t>
            </a:r>
          </a:p>
          <a:p>
            <a:pPr lvl="1" algn="just"/>
            <a:r>
              <a:rPr lang="fr-FR" sz="1400" dirty="0"/>
              <a:t>	Préparation de la feuille de match, licence, joueurs  </a:t>
            </a:r>
          </a:p>
          <a:p>
            <a:pPr lvl="1" algn="just"/>
            <a:r>
              <a:rPr lang="fr-FR" sz="1400" dirty="0"/>
              <a:t>	Anticipation et communication avec les autres capitaines de chaque Poule</a:t>
            </a:r>
          </a:p>
          <a:p>
            <a:pPr lvl="1" algn="just"/>
            <a:r>
              <a:rPr lang="fr-FR" sz="1400" dirty="0"/>
              <a:t> 	Contribution active à finaliser  la feuille de match et la valider  après la rencontre</a:t>
            </a:r>
          </a:p>
          <a:p>
            <a:pPr lvl="1" algn="just"/>
            <a:r>
              <a:rPr lang="fr-FR" sz="1400" dirty="0"/>
              <a:t>	La responsabilité incombe  au  capitaine de l’équipe qui reçoit</a:t>
            </a:r>
          </a:p>
          <a:p>
            <a:pPr lvl="1" algn="just"/>
            <a:r>
              <a:rPr lang="fr-FR" sz="1400" dirty="0"/>
              <a:t>	COORDINATION avec le référent de la poule</a:t>
            </a:r>
          </a:p>
        </p:txBody>
      </p:sp>
      <p:sp>
        <p:nvSpPr>
          <p:cNvPr id="13" name="ZoneTexte 12">
            <a:extLst>
              <a:ext uri="{FF2B5EF4-FFF2-40B4-BE49-F238E27FC236}">
                <a16:creationId xmlns:a16="http://schemas.microsoft.com/office/drawing/2014/main" id="{1F383E6C-431F-43A7-A2DB-403663E12B9E}"/>
              </a:ext>
            </a:extLst>
          </p:cNvPr>
          <p:cNvSpPr txBox="1"/>
          <p:nvPr/>
        </p:nvSpPr>
        <p:spPr>
          <a:xfrm>
            <a:off x="911425" y="3717033"/>
            <a:ext cx="10396452" cy="258532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lvl="1" algn="just"/>
            <a:r>
              <a:rPr lang="fr-FR" b="1" dirty="0"/>
              <a:t>Rappel des sommes d’index </a:t>
            </a:r>
          </a:p>
          <a:p>
            <a:pPr lvl="1" algn="just"/>
            <a:endParaRPr lang="fr-FR" b="1" dirty="0"/>
          </a:p>
          <a:p>
            <a:pPr lvl="1" algn="just"/>
            <a:endParaRPr lang="fr-FR" b="1" dirty="0"/>
          </a:p>
          <a:p>
            <a:pPr lvl="1" algn="just"/>
            <a:endParaRPr lang="fr-FR" b="1" dirty="0"/>
          </a:p>
          <a:p>
            <a:pPr lvl="1" algn="just"/>
            <a:endParaRPr lang="fr-FR" b="1" dirty="0"/>
          </a:p>
          <a:p>
            <a:pPr lvl="1" algn="just"/>
            <a:endParaRPr lang="fr-FR" b="1" dirty="0"/>
          </a:p>
          <a:p>
            <a:pPr lvl="1" algn="just"/>
            <a:endParaRPr lang="fr-FR" b="1" dirty="0"/>
          </a:p>
          <a:p>
            <a:pPr lvl="1" algn="just"/>
            <a:endParaRPr lang="fr-FR" b="1" dirty="0"/>
          </a:p>
          <a:p>
            <a:pPr lvl="1" algn="just"/>
            <a:r>
              <a:rPr lang="fr-FR" b="1" dirty="0"/>
              <a:t>	</a:t>
            </a:r>
            <a:endParaRPr lang="fr-FR" dirty="0"/>
          </a:p>
        </p:txBody>
      </p:sp>
      <p:graphicFrame>
        <p:nvGraphicFramePr>
          <p:cNvPr id="3" name="Tableau 2">
            <a:extLst>
              <a:ext uri="{FF2B5EF4-FFF2-40B4-BE49-F238E27FC236}">
                <a16:creationId xmlns:a16="http://schemas.microsoft.com/office/drawing/2014/main" id="{CB96E809-89E3-42F2-BE58-C43E5AC5A0AE}"/>
              </a:ext>
            </a:extLst>
          </p:cNvPr>
          <p:cNvGraphicFramePr>
            <a:graphicFrameLocks noGrp="1"/>
          </p:cNvGraphicFramePr>
          <p:nvPr>
            <p:extLst>
              <p:ext uri="{D42A27DB-BD31-4B8C-83A1-F6EECF244321}">
                <p14:modId xmlns:p14="http://schemas.microsoft.com/office/powerpoint/2010/main" val="3593562661"/>
              </p:ext>
            </p:extLst>
          </p:nvPr>
        </p:nvGraphicFramePr>
        <p:xfrm>
          <a:off x="1636558" y="4326369"/>
          <a:ext cx="9145016" cy="1766928"/>
        </p:xfrm>
        <a:graphic>
          <a:graphicData uri="http://schemas.openxmlformats.org/drawingml/2006/table">
            <a:tbl>
              <a:tblPr firstRow="1" firstCol="1" bandRow="1">
                <a:tableStyleId>{5C22544A-7EE6-4342-B048-85BDC9FD1C3A}</a:tableStyleId>
              </a:tblPr>
              <a:tblGrid>
                <a:gridCol w="3048026">
                  <a:extLst>
                    <a:ext uri="{9D8B030D-6E8A-4147-A177-3AD203B41FA5}">
                      <a16:colId xmlns:a16="http://schemas.microsoft.com/office/drawing/2014/main" val="2533495077"/>
                    </a:ext>
                  </a:extLst>
                </a:gridCol>
                <a:gridCol w="3048026">
                  <a:extLst>
                    <a:ext uri="{9D8B030D-6E8A-4147-A177-3AD203B41FA5}">
                      <a16:colId xmlns:a16="http://schemas.microsoft.com/office/drawing/2014/main" val="3689215350"/>
                    </a:ext>
                  </a:extLst>
                </a:gridCol>
                <a:gridCol w="3048964">
                  <a:extLst>
                    <a:ext uri="{9D8B030D-6E8A-4147-A177-3AD203B41FA5}">
                      <a16:colId xmlns:a16="http://schemas.microsoft.com/office/drawing/2014/main" val="3619212104"/>
                    </a:ext>
                  </a:extLst>
                </a:gridCol>
              </a:tblGrid>
              <a:tr h="294488">
                <a:tc>
                  <a:txBody>
                    <a:bodyPr/>
                    <a:lstStyle/>
                    <a:p>
                      <a:pPr algn="ctr"/>
                      <a:r>
                        <a:rPr lang="fr-FR" sz="1000" dirty="0">
                          <a:effectLst/>
                        </a:rPr>
                        <a:t> Minimu80</a:t>
                      </a:r>
                      <a:endParaRPr lang="fr-FR"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r>
                        <a:rPr lang="fr-FR" sz="1000">
                          <a:effectLst/>
                        </a:rPr>
                        <a:t>Homme</a:t>
                      </a:r>
                      <a:endParaRPr lang="fr-FR"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fr-FR" sz="1000">
                          <a:effectLst/>
                        </a:rPr>
                        <a:t>Dames</a:t>
                      </a:r>
                      <a:endParaRPr lang="fr-FR"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897400933"/>
                  </a:ext>
                </a:extLst>
              </a:tr>
              <a:tr h="294488">
                <a:tc>
                  <a:txBody>
                    <a:bodyPr/>
                    <a:lstStyle/>
                    <a:p>
                      <a:pPr algn="ctr"/>
                      <a:r>
                        <a:rPr lang="fr-FR" sz="1000" dirty="0">
                          <a:effectLst/>
                        </a:rPr>
                        <a:t>Division 1</a:t>
                      </a:r>
                      <a:endParaRPr lang="fr-FR"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r>
                        <a:rPr lang="fr-FR" sz="1000">
                          <a:effectLst/>
                        </a:rPr>
                        <a:t>Pas de minimum</a:t>
                      </a:r>
                      <a:endParaRPr lang="fr-FR"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fr-FR" sz="1000">
                          <a:effectLst/>
                        </a:rPr>
                        <a:t>Pas de minimum</a:t>
                      </a:r>
                      <a:endParaRPr lang="fr-FR"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52044362"/>
                  </a:ext>
                </a:extLst>
              </a:tr>
              <a:tr h="294488">
                <a:tc>
                  <a:txBody>
                    <a:bodyPr/>
                    <a:lstStyle/>
                    <a:p>
                      <a:pPr algn="ctr"/>
                      <a:r>
                        <a:rPr lang="fr-FR" sz="1000">
                          <a:effectLst/>
                        </a:rPr>
                        <a:t>Division 2</a:t>
                      </a:r>
                      <a:endParaRPr lang="fr-FR"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r>
                        <a:rPr lang="fr-FR" sz="1000" dirty="0">
                          <a:effectLst/>
                        </a:rPr>
                        <a:t>Minimum 50   soit moyenne 6,25</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fr-FR" sz="1000" dirty="0">
                          <a:effectLst/>
                        </a:rPr>
                        <a:t>80  soit moyenne 15</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052485206"/>
                  </a:ext>
                </a:extLst>
              </a:tr>
              <a:tr h="294488">
                <a:tc>
                  <a:txBody>
                    <a:bodyPr/>
                    <a:lstStyle/>
                    <a:p>
                      <a:pPr algn="ctr"/>
                      <a:r>
                        <a:rPr lang="fr-FR" sz="1000">
                          <a:effectLst/>
                        </a:rPr>
                        <a:t>Division 3</a:t>
                      </a:r>
                      <a:endParaRPr lang="fr-FR"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r>
                        <a:rPr lang="fr-FR" sz="1000" dirty="0">
                          <a:effectLst/>
                        </a:rPr>
                        <a:t>Minimum 70 soit  moyenne 8,75</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fr-FR" sz="1000" dirty="0">
                          <a:effectLst/>
                        </a:rPr>
                        <a:t>100 soit moyenne 16,66 </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852994588"/>
                  </a:ext>
                </a:extLst>
              </a:tr>
              <a:tr h="294488">
                <a:tc>
                  <a:txBody>
                    <a:bodyPr/>
                    <a:lstStyle/>
                    <a:p>
                      <a:pPr algn="ctr"/>
                      <a:r>
                        <a:rPr lang="fr-FR" sz="1000">
                          <a:effectLst/>
                        </a:rPr>
                        <a:t>Division 4</a:t>
                      </a:r>
                      <a:endParaRPr lang="fr-FR"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r>
                        <a:rPr lang="fr-FR" sz="1000" dirty="0">
                          <a:effectLst/>
                        </a:rPr>
                        <a:t>Minimum 90 soit   moyenne 11,25</a:t>
                      </a:r>
                      <a:endParaRPr lang="fr-FR"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fr-FR" sz="1000">
                          <a:effectLst/>
                        </a:rPr>
                        <a:t>N/A</a:t>
                      </a:r>
                      <a:endParaRPr lang="fr-FR"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434259734"/>
                  </a:ext>
                </a:extLst>
              </a:tr>
              <a:tr h="294488">
                <a:tc>
                  <a:txBody>
                    <a:bodyPr/>
                    <a:lstStyle/>
                    <a:p>
                      <a:pPr algn="ctr"/>
                      <a:endParaRPr lang="fr-FR"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algn="ctr"/>
                      <a:endParaRPr lang="fr-FR"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endParaRPr lang="fr-FR"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920680358"/>
                  </a:ext>
                </a:extLst>
              </a:tr>
            </a:tbl>
          </a:graphicData>
        </a:graphic>
      </p:graphicFrame>
      <p:sp>
        <p:nvSpPr>
          <p:cNvPr id="7" name="Rectangle 1">
            <a:extLst>
              <a:ext uri="{FF2B5EF4-FFF2-40B4-BE49-F238E27FC236}">
                <a16:creationId xmlns:a16="http://schemas.microsoft.com/office/drawing/2014/main" id="{6B5D1208-D80C-4F30-8563-B0BC0BB7E7CE}"/>
              </a:ext>
            </a:extLst>
          </p:cNvPr>
          <p:cNvSpPr>
            <a:spLocks noChangeArrowheads="1"/>
          </p:cNvSpPr>
          <p:nvPr/>
        </p:nvSpPr>
        <p:spPr bwMode="auto">
          <a:xfrm flipV="1">
            <a:off x="1410425" y="6543207"/>
            <a:ext cx="857400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9" name="Rectangle 2">
            <a:extLst>
              <a:ext uri="{FF2B5EF4-FFF2-40B4-BE49-F238E27FC236}">
                <a16:creationId xmlns:a16="http://schemas.microsoft.com/office/drawing/2014/main" id="{19A48361-E321-438D-954A-BEFD5C207D2C}"/>
              </a:ext>
            </a:extLst>
          </p:cNvPr>
          <p:cNvSpPr>
            <a:spLocks noChangeArrowheads="1"/>
          </p:cNvSpPr>
          <p:nvPr/>
        </p:nvSpPr>
        <p:spPr bwMode="auto">
          <a:xfrm>
            <a:off x="3003550" y="34051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2740563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09603" y="-243408"/>
            <a:ext cx="11091736" cy="1661048"/>
          </a:xfrm>
        </p:spPr>
        <p:txBody>
          <a:bodyPr/>
          <a:lstStyle/>
          <a:p>
            <a:br>
              <a:rPr lang="fr-FR" sz="2400" dirty="0"/>
            </a:br>
            <a:r>
              <a:rPr lang="fr-FR" sz="2400" dirty="0"/>
              <a:t>VIII-AGENDA  proposé pour Hiver 2026/2027</a:t>
            </a:r>
            <a:br>
              <a:rPr lang="fr-FR" sz="2400" dirty="0"/>
            </a:br>
            <a:br>
              <a:rPr lang="fr-FR" sz="2400" dirty="0"/>
            </a:br>
            <a:br>
              <a:rPr lang="fr-FR" sz="2400" dirty="0"/>
            </a:br>
            <a:endParaRPr lang="fr-FR" sz="2400" dirty="0"/>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sp>
        <p:nvSpPr>
          <p:cNvPr id="7" name="Rectangle 1">
            <a:extLst>
              <a:ext uri="{FF2B5EF4-FFF2-40B4-BE49-F238E27FC236}">
                <a16:creationId xmlns:a16="http://schemas.microsoft.com/office/drawing/2014/main" id="{6B5D1208-D80C-4F30-8563-B0BC0BB7E7CE}"/>
              </a:ext>
            </a:extLst>
          </p:cNvPr>
          <p:cNvSpPr>
            <a:spLocks noChangeArrowheads="1"/>
          </p:cNvSpPr>
          <p:nvPr/>
        </p:nvSpPr>
        <p:spPr bwMode="auto">
          <a:xfrm>
            <a:off x="1410425" y="5046428"/>
            <a:ext cx="9145016" cy="1496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9" name="Rectangle 2">
            <a:extLst>
              <a:ext uri="{FF2B5EF4-FFF2-40B4-BE49-F238E27FC236}">
                <a16:creationId xmlns:a16="http://schemas.microsoft.com/office/drawing/2014/main" id="{19A48361-E321-438D-954A-BEFD5C207D2C}"/>
              </a:ext>
            </a:extLst>
          </p:cNvPr>
          <p:cNvSpPr>
            <a:spLocks noChangeArrowheads="1"/>
          </p:cNvSpPr>
          <p:nvPr/>
        </p:nvSpPr>
        <p:spPr bwMode="auto">
          <a:xfrm>
            <a:off x="8832304" y="3405188"/>
            <a:ext cx="2376264" cy="225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14" name="Rectangle 2">
            <a:extLst>
              <a:ext uri="{FF2B5EF4-FFF2-40B4-BE49-F238E27FC236}">
                <a16:creationId xmlns:a16="http://schemas.microsoft.com/office/drawing/2014/main" id="{5BBFAC1B-7B6F-4F05-A88F-ADFF34AAA2EC}"/>
              </a:ext>
            </a:extLst>
          </p:cNvPr>
          <p:cNvSpPr>
            <a:spLocks noChangeArrowheads="1"/>
          </p:cNvSpPr>
          <p:nvPr/>
        </p:nvSpPr>
        <p:spPr bwMode="auto">
          <a:xfrm>
            <a:off x="3784600" y="14192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5" name="Image 4">
            <a:extLst>
              <a:ext uri="{FF2B5EF4-FFF2-40B4-BE49-F238E27FC236}">
                <a16:creationId xmlns:a16="http://schemas.microsoft.com/office/drawing/2014/main" id="{E969F768-7314-4DC4-4DFC-02649B0F80DF}"/>
              </a:ext>
            </a:extLst>
          </p:cNvPr>
          <p:cNvPicPr>
            <a:picLocks noChangeAspect="1"/>
          </p:cNvPicPr>
          <p:nvPr/>
        </p:nvPicPr>
        <p:blipFill>
          <a:blip r:embed="rId5"/>
          <a:stretch>
            <a:fillRect/>
          </a:stretch>
        </p:blipFill>
        <p:spPr>
          <a:xfrm>
            <a:off x="2609850" y="1557337"/>
            <a:ext cx="6972300" cy="3743325"/>
          </a:xfrm>
          <a:prstGeom prst="rect">
            <a:avLst/>
          </a:prstGeom>
        </p:spPr>
      </p:pic>
      <p:pic>
        <p:nvPicPr>
          <p:cNvPr id="15" name="Image 14">
            <a:extLst>
              <a:ext uri="{FF2B5EF4-FFF2-40B4-BE49-F238E27FC236}">
                <a16:creationId xmlns:a16="http://schemas.microsoft.com/office/drawing/2014/main" id="{B0BFCAB9-5AD6-5416-6391-BF81CA833711}"/>
              </a:ext>
            </a:extLst>
          </p:cNvPr>
          <p:cNvPicPr>
            <a:picLocks noChangeAspect="1"/>
          </p:cNvPicPr>
          <p:nvPr/>
        </p:nvPicPr>
        <p:blipFill>
          <a:blip r:embed="rId6"/>
          <a:stretch>
            <a:fillRect/>
          </a:stretch>
        </p:blipFill>
        <p:spPr>
          <a:xfrm>
            <a:off x="2793146" y="5749096"/>
            <a:ext cx="6724650" cy="409575"/>
          </a:xfrm>
          <a:prstGeom prst="rect">
            <a:avLst/>
          </a:prstGeom>
        </p:spPr>
      </p:pic>
    </p:spTree>
    <p:extLst>
      <p:ext uri="{BB962C8B-B14F-4D97-AF65-F5344CB8AC3E}">
        <p14:creationId xmlns:p14="http://schemas.microsoft.com/office/powerpoint/2010/main" val="1327189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09603" y="960438"/>
            <a:ext cx="11091736" cy="457201"/>
          </a:xfrm>
        </p:spPr>
        <p:txBody>
          <a:bodyPr/>
          <a:lstStyle/>
          <a:p>
            <a:br>
              <a:rPr lang="fr-FR" sz="2400" dirty="0"/>
            </a:br>
            <a:r>
              <a:rPr lang="fr-FR" sz="2400" dirty="0"/>
              <a:t>IX-SITE INTERNET , 2026-2027 . </a:t>
            </a:r>
            <a:br>
              <a:rPr lang="fr-FR" sz="2400" dirty="0"/>
            </a:br>
            <a:r>
              <a:rPr lang="fr-FR" sz="2400" dirty="0">
                <a:highlight>
                  <a:srgbClr val="FFFF00"/>
                </a:highlight>
              </a:rPr>
              <a:t>PAS DE CHANGEMENTS   !</a:t>
            </a:r>
            <a:br>
              <a:rPr lang="fr-FR" sz="2400" dirty="0"/>
            </a:br>
            <a:br>
              <a:rPr lang="fr-FR" sz="2400" dirty="0"/>
            </a:br>
            <a:br>
              <a:rPr lang="fr-FR" sz="2400" dirty="0"/>
            </a:br>
            <a:br>
              <a:rPr lang="fr-FR" sz="2400" dirty="0"/>
            </a:br>
            <a:br>
              <a:rPr lang="fr-FR" sz="2400" dirty="0"/>
            </a:br>
            <a:endParaRPr lang="fr-FR" sz="2400" dirty="0"/>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sp>
        <p:nvSpPr>
          <p:cNvPr id="7" name="Rectangle 1">
            <a:extLst>
              <a:ext uri="{FF2B5EF4-FFF2-40B4-BE49-F238E27FC236}">
                <a16:creationId xmlns:a16="http://schemas.microsoft.com/office/drawing/2014/main" id="{6B5D1208-D80C-4F30-8563-B0BC0BB7E7CE}"/>
              </a:ext>
            </a:extLst>
          </p:cNvPr>
          <p:cNvSpPr>
            <a:spLocks noChangeArrowheads="1"/>
          </p:cNvSpPr>
          <p:nvPr/>
        </p:nvSpPr>
        <p:spPr bwMode="auto">
          <a:xfrm>
            <a:off x="1410425" y="5046428"/>
            <a:ext cx="9145016" cy="1496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9" name="Rectangle 2">
            <a:extLst>
              <a:ext uri="{FF2B5EF4-FFF2-40B4-BE49-F238E27FC236}">
                <a16:creationId xmlns:a16="http://schemas.microsoft.com/office/drawing/2014/main" id="{19A48361-E321-438D-954A-BEFD5C207D2C}"/>
              </a:ext>
            </a:extLst>
          </p:cNvPr>
          <p:cNvSpPr>
            <a:spLocks noChangeArrowheads="1"/>
          </p:cNvSpPr>
          <p:nvPr/>
        </p:nvSpPr>
        <p:spPr bwMode="auto">
          <a:xfrm>
            <a:off x="8832304" y="3405188"/>
            <a:ext cx="2376264" cy="225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14" name="Rectangle 2">
            <a:extLst>
              <a:ext uri="{FF2B5EF4-FFF2-40B4-BE49-F238E27FC236}">
                <a16:creationId xmlns:a16="http://schemas.microsoft.com/office/drawing/2014/main" id="{5BBFAC1B-7B6F-4F05-A88F-ADFF34AAA2EC}"/>
              </a:ext>
            </a:extLst>
          </p:cNvPr>
          <p:cNvSpPr>
            <a:spLocks noChangeArrowheads="1"/>
          </p:cNvSpPr>
          <p:nvPr/>
        </p:nvSpPr>
        <p:spPr bwMode="auto">
          <a:xfrm>
            <a:off x="3784600" y="14192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5" name="Image 14">
            <a:extLst>
              <a:ext uri="{FF2B5EF4-FFF2-40B4-BE49-F238E27FC236}">
                <a16:creationId xmlns:a16="http://schemas.microsoft.com/office/drawing/2014/main" id="{0D37C614-2C3B-D3A5-4A9C-798ACDCB3682}"/>
              </a:ext>
            </a:extLst>
          </p:cNvPr>
          <p:cNvPicPr>
            <a:picLocks noChangeAspect="1"/>
          </p:cNvPicPr>
          <p:nvPr/>
        </p:nvPicPr>
        <p:blipFill>
          <a:blip r:embed="rId5"/>
          <a:stretch>
            <a:fillRect/>
          </a:stretch>
        </p:blipFill>
        <p:spPr>
          <a:xfrm>
            <a:off x="911424" y="965873"/>
            <a:ext cx="10420642" cy="5892126"/>
          </a:xfrm>
          <a:prstGeom prst="rect">
            <a:avLst/>
          </a:prstGeom>
        </p:spPr>
      </p:pic>
    </p:spTree>
    <p:extLst>
      <p:ext uri="{BB962C8B-B14F-4D97-AF65-F5344CB8AC3E}">
        <p14:creationId xmlns:p14="http://schemas.microsoft.com/office/powerpoint/2010/main" val="4485868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09603" y="-243408"/>
            <a:ext cx="11091736" cy="1661048"/>
          </a:xfrm>
        </p:spPr>
        <p:txBody>
          <a:bodyPr/>
          <a:lstStyle/>
          <a:p>
            <a:br>
              <a:rPr lang="fr-FR" sz="2400" dirty="0"/>
            </a:br>
            <a:r>
              <a:rPr lang="fr-FR" sz="2400" dirty="0"/>
              <a:t>IX-SITE INTERNET , </a:t>
            </a:r>
            <a:r>
              <a:rPr lang="fr-FR" sz="2400" dirty="0">
                <a:highlight>
                  <a:srgbClr val="FFFF00"/>
                </a:highlight>
              </a:rPr>
              <a:t>2026-2027, Inchangé</a:t>
            </a:r>
            <a:br>
              <a:rPr lang="fr-FR" sz="2400" dirty="0"/>
            </a:br>
            <a:br>
              <a:rPr lang="fr-FR" sz="2400" dirty="0"/>
            </a:br>
            <a:br>
              <a:rPr lang="fr-FR" sz="2400" dirty="0"/>
            </a:br>
            <a:endParaRPr lang="fr-FR" sz="2400" dirty="0"/>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sp>
        <p:nvSpPr>
          <p:cNvPr id="7" name="Rectangle 1">
            <a:extLst>
              <a:ext uri="{FF2B5EF4-FFF2-40B4-BE49-F238E27FC236}">
                <a16:creationId xmlns:a16="http://schemas.microsoft.com/office/drawing/2014/main" id="{6B5D1208-D80C-4F30-8563-B0BC0BB7E7CE}"/>
              </a:ext>
            </a:extLst>
          </p:cNvPr>
          <p:cNvSpPr>
            <a:spLocks noChangeArrowheads="1"/>
          </p:cNvSpPr>
          <p:nvPr/>
        </p:nvSpPr>
        <p:spPr bwMode="auto">
          <a:xfrm>
            <a:off x="1410425" y="5046428"/>
            <a:ext cx="9145016" cy="1496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9" name="Rectangle 2">
            <a:extLst>
              <a:ext uri="{FF2B5EF4-FFF2-40B4-BE49-F238E27FC236}">
                <a16:creationId xmlns:a16="http://schemas.microsoft.com/office/drawing/2014/main" id="{19A48361-E321-438D-954A-BEFD5C207D2C}"/>
              </a:ext>
            </a:extLst>
          </p:cNvPr>
          <p:cNvSpPr>
            <a:spLocks noChangeArrowheads="1"/>
          </p:cNvSpPr>
          <p:nvPr/>
        </p:nvSpPr>
        <p:spPr bwMode="auto">
          <a:xfrm>
            <a:off x="8832304" y="3405188"/>
            <a:ext cx="2376264" cy="225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14" name="Rectangle 2">
            <a:extLst>
              <a:ext uri="{FF2B5EF4-FFF2-40B4-BE49-F238E27FC236}">
                <a16:creationId xmlns:a16="http://schemas.microsoft.com/office/drawing/2014/main" id="{5BBFAC1B-7B6F-4F05-A88F-ADFF34AAA2EC}"/>
              </a:ext>
            </a:extLst>
          </p:cNvPr>
          <p:cNvSpPr>
            <a:spLocks noChangeArrowheads="1"/>
          </p:cNvSpPr>
          <p:nvPr/>
        </p:nvSpPr>
        <p:spPr bwMode="auto">
          <a:xfrm>
            <a:off x="3784600" y="14192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5" name="Image 4">
            <a:extLst>
              <a:ext uri="{FF2B5EF4-FFF2-40B4-BE49-F238E27FC236}">
                <a16:creationId xmlns:a16="http://schemas.microsoft.com/office/drawing/2014/main" id="{A2266A67-DF31-5479-B3A1-6F60AC0919E8}"/>
              </a:ext>
            </a:extLst>
          </p:cNvPr>
          <p:cNvPicPr>
            <a:picLocks noChangeAspect="1"/>
          </p:cNvPicPr>
          <p:nvPr/>
        </p:nvPicPr>
        <p:blipFill>
          <a:blip r:embed="rId5"/>
          <a:stretch>
            <a:fillRect/>
          </a:stretch>
        </p:blipFill>
        <p:spPr>
          <a:xfrm>
            <a:off x="3200400" y="900112"/>
            <a:ext cx="5791200" cy="5057775"/>
          </a:xfrm>
          <a:prstGeom prst="rect">
            <a:avLst/>
          </a:prstGeom>
        </p:spPr>
      </p:pic>
    </p:spTree>
    <p:extLst>
      <p:ext uri="{BB962C8B-B14F-4D97-AF65-F5344CB8AC3E}">
        <p14:creationId xmlns:p14="http://schemas.microsoft.com/office/powerpoint/2010/main" val="4279131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09603" y="-243408"/>
            <a:ext cx="11091736" cy="1661048"/>
          </a:xfrm>
        </p:spPr>
        <p:txBody>
          <a:bodyPr/>
          <a:lstStyle/>
          <a:p>
            <a:br>
              <a:rPr lang="fr-FR" sz="2400" dirty="0"/>
            </a:br>
            <a:r>
              <a:rPr lang="fr-FR" sz="2400" dirty="0"/>
              <a:t>IX-SITE INTERNET , </a:t>
            </a:r>
            <a:r>
              <a:rPr lang="fr-FR" sz="2400" dirty="0">
                <a:highlight>
                  <a:srgbClr val="FFFF00"/>
                </a:highlight>
              </a:rPr>
              <a:t>2026-2027,Inchangé</a:t>
            </a:r>
            <a:br>
              <a:rPr lang="fr-FR" sz="2400" dirty="0"/>
            </a:br>
            <a:br>
              <a:rPr lang="fr-FR" sz="2400" dirty="0"/>
            </a:br>
            <a:br>
              <a:rPr lang="fr-FR" sz="2400" dirty="0"/>
            </a:br>
            <a:endParaRPr lang="fr-FR" sz="2400" dirty="0"/>
          </a:p>
        </p:txBody>
      </p:sp>
      <p:pic>
        <p:nvPicPr>
          <p:cNvPr id="4" name="Image 3" descr="logos_Cd_Loire-Atlantique"/>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1344" y="184064"/>
            <a:ext cx="1085850" cy="714375"/>
          </a:xfrm>
          <a:prstGeom prst="rect">
            <a:avLst/>
          </a:prstGeom>
          <a:noFill/>
          <a:ln>
            <a:noFill/>
          </a:ln>
        </p:spPr>
      </p:pic>
      <p:pic>
        <p:nvPicPr>
          <p:cNvPr id="6" name="Image 5"/>
          <p:cNvPicPr/>
          <p:nvPr/>
        </p:nvPicPr>
        <p:blipFill>
          <a:blip r:embed="rId4"/>
          <a:stretch>
            <a:fillRect/>
          </a:stretch>
        </p:blipFill>
        <p:spPr>
          <a:xfrm>
            <a:off x="11089290" y="232448"/>
            <a:ext cx="876300" cy="733425"/>
          </a:xfrm>
          <a:prstGeom prst="rect">
            <a:avLst/>
          </a:prstGeom>
        </p:spPr>
      </p:pic>
      <p:sp>
        <p:nvSpPr>
          <p:cNvPr id="7" name="Rectangle 1">
            <a:extLst>
              <a:ext uri="{FF2B5EF4-FFF2-40B4-BE49-F238E27FC236}">
                <a16:creationId xmlns:a16="http://schemas.microsoft.com/office/drawing/2014/main" id="{6B5D1208-D80C-4F30-8563-B0BC0BB7E7CE}"/>
              </a:ext>
            </a:extLst>
          </p:cNvPr>
          <p:cNvSpPr>
            <a:spLocks noChangeArrowheads="1"/>
          </p:cNvSpPr>
          <p:nvPr/>
        </p:nvSpPr>
        <p:spPr bwMode="auto">
          <a:xfrm>
            <a:off x="1410425" y="5046428"/>
            <a:ext cx="9145016" cy="1496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9" name="Rectangle 2">
            <a:extLst>
              <a:ext uri="{FF2B5EF4-FFF2-40B4-BE49-F238E27FC236}">
                <a16:creationId xmlns:a16="http://schemas.microsoft.com/office/drawing/2014/main" id="{19A48361-E321-438D-954A-BEFD5C207D2C}"/>
              </a:ext>
            </a:extLst>
          </p:cNvPr>
          <p:cNvSpPr>
            <a:spLocks noChangeArrowheads="1"/>
          </p:cNvSpPr>
          <p:nvPr/>
        </p:nvSpPr>
        <p:spPr bwMode="auto">
          <a:xfrm>
            <a:off x="8832304" y="3405188"/>
            <a:ext cx="2376264" cy="22560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
        <p:nvSpPr>
          <p:cNvPr id="14" name="Rectangle 2">
            <a:extLst>
              <a:ext uri="{FF2B5EF4-FFF2-40B4-BE49-F238E27FC236}">
                <a16:creationId xmlns:a16="http://schemas.microsoft.com/office/drawing/2014/main" id="{5BBFAC1B-7B6F-4F05-A88F-ADFF34AAA2EC}"/>
              </a:ext>
            </a:extLst>
          </p:cNvPr>
          <p:cNvSpPr>
            <a:spLocks noChangeArrowheads="1"/>
          </p:cNvSpPr>
          <p:nvPr/>
        </p:nvSpPr>
        <p:spPr bwMode="auto">
          <a:xfrm>
            <a:off x="3784600" y="14192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8" name="Image 7">
            <a:extLst>
              <a:ext uri="{FF2B5EF4-FFF2-40B4-BE49-F238E27FC236}">
                <a16:creationId xmlns:a16="http://schemas.microsoft.com/office/drawing/2014/main" id="{04C66D14-AF04-76E6-9C24-F01C1E2B98AD}"/>
              </a:ext>
            </a:extLst>
          </p:cNvPr>
          <p:cNvPicPr>
            <a:picLocks noChangeAspect="1"/>
          </p:cNvPicPr>
          <p:nvPr/>
        </p:nvPicPr>
        <p:blipFill>
          <a:blip r:embed="rId5"/>
          <a:stretch>
            <a:fillRect/>
          </a:stretch>
        </p:blipFill>
        <p:spPr>
          <a:xfrm>
            <a:off x="3784600" y="692696"/>
            <a:ext cx="4635500" cy="5993853"/>
          </a:xfrm>
          <a:prstGeom prst="rect">
            <a:avLst/>
          </a:prstGeom>
        </p:spPr>
      </p:pic>
    </p:spTree>
    <p:extLst>
      <p:ext uri="{BB962C8B-B14F-4D97-AF65-F5344CB8AC3E}">
        <p14:creationId xmlns:p14="http://schemas.microsoft.com/office/powerpoint/2010/main" val="3538999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23392" y="116632"/>
            <a:ext cx="10670973" cy="584941"/>
          </a:xfrm>
        </p:spPr>
        <p:txBody>
          <a:bodyPr/>
          <a:lstStyle/>
          <a:p>
            <a:r>
              <a:rPr lang="fr-FR" sz="2400" dirty="0"/>
              <a:t>X. Questions / Réponses</a:t>
            </a:r>
          </a:p>
        </p:txBody>
      </p:sp>
      <p:sp>
        <p:nvSpPr>
          <p:cNvPr id="7" name="Espace réservé du contenu 4"/>
          <p:cNvSpPr>
            <a:spLocks noGrp="1"/>
          </p:cNvSpPr>
          <p:nvPr>
            <p:ph idx="1"/>
          </p:nvPr>
        </p:nvSpPr>
        <p:spPr>
          <a:xfrm>
            <a:off x="263352" y="1009590"/>
            <a:ext cx="10972800" cy="4525959"/>
          </a:xfrm>
          <a:ln>
            <a:solidFill>
              <a:schemeClr val="accent1"/>
            </a:solidFill>
          </a:ln>
        </p:spPr>
        <p:txBody>
          <a:bodyPr/>
          <a:lstStyle/>
          <a:p>
            <a:pPr lvl="1"/>
            <a:endParaRPr lang="fr-FR" sz="1200" dirty="0"/>
          </a:p>
          <a:p>
            <a:pPr lvl="1"/>
            <a:endParaRPr lang="fr-FR" sz="1200" dirty="0"/>
          </a:p>
          <a:p>
            <a:pPr marL="457200" lvl="1" indent="0">
              <a:buNone/>
            </a:pPr>
            <a:endParaRPr lang="fr-FR" sz="1200" dirty="0"/>
          </a:p>
          <a:p>
            <a:pPr marL="342900" lvl="1" indent="-342900">
              <a:spcBef>
                <a:spcPts val="800"/>
              </a:spcBef>
              <a:buFont typeface="Arial" pitchFamily="34"/>
              <a:buChar char="•"/>
            </a:pPr>
            <a:endParaRPr lang="fr-FR" sz="1400" dirty="0"/>
          </a:p>
          <a:p>
            <a:pPr marL="342900" lvl="1" indent="-342900">
              <a:spcBef>
                <a:spcPts val="800"/>
              </a:spcBef>
              <a:buFont typeface="Arial" pitchFamily="34"/>
              <a:buChar char="•"/>
            </a:pPr>
            <a:endParaRPr lang="fr-FR" sz="1400" dirty="0"/>
          </a:p>
          <a:p>
            <a:pPr marL="342900" lvl="1" indent="-342900">
              <a:spcBef>
                <a:spcPts val="800"/>
              </a:spcBef>
              <a:buFont typeface="Arial" pitchFamily="34"/>
              <a:buChar char="•"/>
            </a:pPr>
            <a:endParaRPr lang="fr-FR" sz="1400" dirty="0"/>
          </a:p>
          <a:p>
            <a:pPr lvl="1"/>
            <a:endParaRPr lang="fr-FR" sz="1200" dirty="0"/>
          </a:p>
          <a:p>
            <a:pPr lvl="1"/>
            <a:endParaRPr lang="fr-FR" sz="1200" dirty="0"/>
          </a:p>
          <a:p>
            <a:pPr marL="742950" lvl="2" indent="-342900">
              <a:spcBef>
                <a:spcPts val="800"/>
              </a:spcBef>
            </a:pPr>
            <a:endParaRPr lang="fr-FR" sz="1400" dirty="0"/>
          </a:p>
          <a:p>
            <a:pPr marL="742950" lvl="2" indent="-342900">
              <a:spcBef>
                <a:spcPts val="800"/>
              </a:spcBef>
            </a:pPr>
            <a:endParaRPr lang="fr-FR" sz="1200" dirty="0"/>
          </a:p>
          <a:p>
            <a:pPr marL="742950" lvl="2" indent="-342900">
              <a:spcBef>
                <a:spcPts val="800"/>
              </a:spcBef>
            </a:pPr>
            <a:endParaRPr lang="fr-FR" sz="1200" dirty="0"/>
          </a:p>
          <a:p>
            <a:pPr marL="742950" lvl="2" indent="-342900">
              <a:spcBef>
                <a:spcPts val="800"/>
              </a:spcBef>
            </a:pPr>
            <a:endParaRPr lang="fr-FR" sz="600" dirty="0"/>
          </a:p>
          <a:p>
            <a:pPr marL="742950" lvl="2" indent="-342900">
              <a:spcBef>
                <a:spcPts val="800"/>
              </a:spcBef>
            </a:pPr>
            <a:endParaRPr lang="fr-FR" sz="1200"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9736" y="1628800"/>
            <a:ext cx="3725862" cy="3116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mage 7" descr="logos_Cd_Loire-Atlantique">
            <a:extLst>
              <a:ext uri="{FF2B5EF4-FFF2-40B4-BE49-F238E27FC236}">
                <a16:creationId xmlns:a16="http://schemas.microsoft.com/office/drawing/2014/main" id="{BA72CBD2-B840-4654-A095-F143344B008D}"/>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2171" y="132408"/>
            <a:ext cx="1085850" cy="714375"/>
          </a:xfrm>
          <a:prstGeom prst="rect">
            <a:avLst/>
          </a:prstGeom>
          <a:noFill/>
          <a:ln>
            <a:noFill/>
          </a:ln>
        </p:spPr>
      </p:pic>
      <p:pic>
        <p:nvPicPr>
          <p:cNvPr id="9" name="Image 8">
            <a:extLst>
              <a:ext uri="{FF2B5EF4-FFF2-40B4-BE49-F238E27FC236}">
                <a16:creationId xmlns:a16="http://schemas.microsoft.com/office/drawing/2014/main" id="{0252606E-57B8-49D0-AF65-5A0EB7904AC2}"/>
              </a:ext>
            </a:extLst>
          </p:cNvPr>
          <p:cNvPicPr/>
          <p:nvPr/>
        </p:nvPicPr>
        <p:blipFill>
          <a:blip r:embed="rId5"/>
          <a:stretch>
            <a:fillRect/>
          </a:stretch>
        </p:blipFill>
        <p:spPr>
          <a:xfrm>
            <a:off x="11236152" y="150118"/>
            <a:ext cx="876300" cy="733425"/>
          </a:xfrm>
          <a:prstGeom prst="rect">
            <a:avLst/>
          </a:prstGeom>
        </p:spPr>
      </p:pic>
    </p:spTree>
    <p:extLst>
      <p:ext uri="{BB962C8B-B14F-4D97-AF65-F5344CB8AC3E}">
        <p14:creationId xmlns:p14="http://schemas.microsoft.com/office/powerpoint/2010/main" val="9591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
          <p:cNvSpPr txBox="1">
            <a:spLocks noGrp="1"/>
          </p:cNvSpPr>
          <p:nvPr>
            <p:ph type="title"/>
          </p:nvPr>
        </p:nvSpPr>
        <p:spPr>
          <a:xfrm>
            <a:off x="623392" y="116632"/>
            <a:ext cx="10670973" cy="584941"/>
          </a:xfrm>
        </p:spPr>
        <p:txBody>
          <a:bodyPr/>
          <a:lstStyle/>
          <a:p>
            <a:endParaRPr lang="fr-FR" sz="2400" dirty="0"/>
          </a:p>
        </p:txBody>
      </p:sp>
      <p:sp>
        <p:nvSpPr>
          <p:cNvPr id="7" name="Espace réservé du contenu 4"/>
          <p:cNvSpPr>
            <a:spLocks noGrp="1"/>
          </p:cNvSpPr>
          <p:nvPr>
            <p:ph idx="1"/>
          </p:nvPr>
        </p:nvSpPr>
        <p:spPr>
          <a:xfrm>
            <a:off x="263352" y="1009590"/>
            <a:ext cx="10972800" cy="4525959"/>
          </a:xfrm>
          <a:ln>
            <a:solidFill>
              <a:schemeClr val="accent1"/>
            </a:solidFill>
          </a:ln>
        </p:spPr>
        <p:txBody>
          <a:bodyPr/>
          <a:lstStyle/>
          <a:p>
            <a:pPr lvl="1"/>
            <a:endParaRPr lang="fr-FR" sz="1200" dirty="0"/>
          </a:p>
          <a:p>
            <a:pPr lvl="1"/>
            <a:endParaRPr lang="fr-FR" sz="1200" dirty="0"/>
          </a:p>
          <a:p>
            <a:pPr marL="457200" lvl="1" indent="0">
              <a:buNone/>
            </a:pPr>
            <a:endParaRPr lang="fr-FR" sz="1200" dirty="0"/>
          </a:p>
          <a:p>
            <a:pPr marL="342900" lvl="1" indent="-342900">
              <a:spcBef>
                <a:spcPts val="800"/>
              </a:spcBef>
              <a:buFont typeface="Arial" pitchFamily="34"/>
              <a:buChar char="•"/>
            </a:pPr>
            <a:endParaRPr lang="fr-FR" sz="1400" dirty="0"/>
          </a:p>
          <a:p>
            <a:pPr marL="342900" lvl="1" indent="-342900">
              <a:spcBef>
                <a:spcPts val="800"/>
              </a:spcBef>
              <a:buFont typeface="Arial" pitchFamily="34"/>
              <a:buChar char="•"/>
            </a:pPr>
            <a:endParaRPr lang="fr-FR" sz="1400" dirty="0"/>
          </a:p>
          <a:p>
            <a:pPr marL="342900" lvl="1" indent="-342900">
              <a:spcBef>
                <a:spcPts val="800"/>
              </a:spcBef>
              <a:buFont typeface="Arial" pitchFamily="34"/>
              <a:buChar char="•"/>
            </a:pPr>
            <a:endParaRPr lang="fr-FR" sz="1400" dirty="0"/>
          </a:p>
          <a:p>
            <a:pPr lvl="1"/>
            <a:endParaRPr lang="fr-FR" sz="1200" dirty="0"/>
          </a:p>
          <a:p>
            <a:pPr lvl="1"/>
            <a:endParaRPr lang="fr-FR" sz="1200" dirty="0"/>
          </a:p>
          <a:p>
            <a:pPr marL="742950" lvl="2" indent="-342900">
              <a:spcBef>
                <a:spcPts val="800"/>
              </a:spcBef>
            </a:pPr>
            <a:endParaRPr lang="fr-FR" sz="1400" dirty="0"/>
          </a:p>
          <a:p>
            <a:pPr marL="742950" lvl="2" indent="-342900">
              <a:spcBef>
                <a:spcPts val="800"/>
              </a:spcBef>
            </a:pPr>
            <a:endParaRPr lang="fr-FR" sz="1200" dirty="0"/>
          </a:p>
          <a:p>
            <a:pPr marL="742950" lvl="2" indent="-342900">
              <a:spcBef>
                <a:spcPts val="800"/>
              </a:spcBef>
            </a:pPr>
            <a:endParaRPr lang="fr-FR" sz="1200" dirty="0"/>
          </a:p>
          <a:p>
            <a:pPr marL="742950" lvl="2" indent="-342900">
              <a:spcBef>
                <a:spcPts val="800"/>
              </a:spcBef>
            </a:pPr>
            <a:endParaRPr lang="fr-FR" sz="600" dirty="0"/>
          </a:p>
          <a:p>
            <a:pPr marL="742950" lvl="2" indent="-342900">
              <a:spcBef>
                <a:spcPts val="800"/>
              </a:spcBef>
            </a:pPr>
            <a:endParaRPr lang="fr-FR" sz="12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1924" y="1412776"/>
            <a:ext cx="4320480" cy="2057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space réservé du contenu 4"/>
          <p:cNvSpPr txBox="1">
            <a:spLocks/>
          </p:cNvSpPr>
          <p:nvPr/>
        </p:nvSpPr>
        <p:spPr>
          <a:xfrm>
            <a:off x="5605792" y="3645024"/>
            <a:ext cx="3960440" cy="1008112"/>
          </a:xfrm>
          <a:prstGeom prst="rect">
            <a:avLst/>
          </a:prstGeom>
          <a:noFill/>
          <a:ln>
            <a:solidFill>
              <a:schemeClr val="accent1"/>
            </a:solidFill>
          </a:ln>
        </p:spPr>
        <p:txBody>
          <a:bodyPr vert="horz" wrap="square" lIns="91440" tIns="45720" rIns="91440" bIns="45720" anchor="t" anchorCtr="0" compatLnSpc="1"/>
          <a:lstStyle>
            <a:lvl1pPr marL="342900" marR="0" lvl="0" indent="-342900" algn="l" defTabSz="914400" rtl="0" fontAlgn="auto" hangingPunct="0">
              <a:lnSpc>
                <a:spcPct val="100000"/>
              </a:lnSpc>
              <a:spcBef>
                <a:spcPts val="800"/>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pitchFamily="34"/>
              <a:buChar char="–"/>
              <a:tabLst/>
              <a:defRPr lang="fr-FR"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5pPr>
          </a:lstStyle>
          <a:p>
            <a:pPr marL="0" indent="0" algn="ctr">
              <a:buNone/>
            </a:pPr>
            <a:r>
              <a:rPr lang="fr-FR" sz="1400" dirty="0"/>
              <a:t>Votre temps</a:t>
            </a:r>
          </a:p>
          <a:p>
            <a:pPr marL="0" indent="0" algn="ctr">
              <a:buNone/>
            </a:pPr>
            <a:r>
              <a:rPr lang="fr-FR" sz="1400" dirty="0"/>
              <a:t>Votre écoute</a:t>
            </a:r>
          </a:p>
          <a:p>
            <a:pPr marL="0" indent="0" algn="ctr">
              <a:buNone/>
            </a:pPr>
            <a:r>
              <a:rPr lang="fr-FR" sz="1400" dirty="0"/>
              <a:t>Votre patience</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5520" y="1844824"/>
            <a:ext cx="1465510" cy="1423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Espace réservé du contenu 4"/>
          <p:cNvSpPr txBox="1">
            <a:spLocks/>
          </p:cNvSpPr>
          <p:nvPr/>
        </p:nvSpPr>
        <p:spPr>
          <a:xfrm>
            <a:off x="479376" y="3573016"/>
            <a:ext cx="3960440" cy="1008112"/>
          </a:xfrm>
          <a:prstGeom prst="rect">
            <a:avLst/>
          </a:prstGeom>
          <a:noFill/>
          <a:ln>
            <a:solidFill>
              <a:schemeClr val="accent1"/>
            </a:solidFill>
          </a:ln>
        </p:spPr>
        <p:txBody>
          <a:bodyPr vert="horz" wrap="square" lIns="91440" tIns="45720" rIns="91440" bIns="45720" anchor="t" anchorCtr="0" compatLnSpc="1"/>
          <a:lstStyle>
            <a:lvl1pPr marL="342900" marR="0" lvl="0" indent="-342900" algn="l" defTabSz="914400" rtl="0" fontAlgn="auto" hangingPunct="0">
              <a:lnSpc>
                <a:spcPct val="100000"/>
              </a:lnSpc>
              <a:spcBef>
                <a:spcPts val="800"/>
              </a:spcBef>
              <a:spcAft>
                <a:spcPts val="0"/>
              </a:spcAft>
              <a:buSzPct val="100000"/>
              <a:buFont typeface="Arial" pitchFamily="34"/>
              <a:buChar char="•"/>
              <a:tabLst/>
              <a:defRPr lang="fr-FR" sz="3200" b="0" i="0" u="none" strike="noStrike" kern="1200" cap="none" spc="0" baseline="0">
                <a:solidFill>
                  <a:srgbClr val="000000"/>
                </a:solidFill>
                <a:uFillTx/>
                <a:latin typeface="Calibri"/>
              </a:defRPr>
            </a:lvl1pPr>
            <a:lvl2pPr marL="742950" marR="0" lvl="1" indent="-285750" algn="l" defTabSz="914400" rtl="0" fontAlgn="auto" hangingPunct="0">
              <a:lnSpc>
                <a:spcPct val="100000"/>
              </a:lnSpc>
              <a:spcBef>
                <a:spcPts val="700"/>
              </a:spcBef>
              <a:spcAft>
                <a:spcPts val="0"/>
              </a:spcAft>
              <a:buSzPct val="100000"/>
              <a:buFont typeface="Arial" pitchFamily="34"/>
              <a:buChar char="–"/>
              <a:tabLst/>
              <a:defRPr lang="fr-FR" sz="2800" b="0" i="0" u="none" strike="noStrike" kern="1200" cap="none" spc="0" baseline="0">
                <a:solidFill>
                  <a:srgbClr val="000000"/>
                </a:solidFill>
                <a:uFillTx/>
                <a:latin typeface="Calibri"/>
              </a:defRPr>
            </a:lvl2pPr>
            <a:lvl3pPr marL="1143000" marR="0" lvl="2" indent="-228600" algn="l" defTabSz="914400" rtl="0" fontAlgn="auto" hangingPunct="0">
              <a:lnSpc>
                <a:spcPct val="100000"/>
              </a:lnSpc>
              <a:spcBef>
                <a:spcPts val="600"/>
              </a:spcBef>
              <a:spcAft>
                <a:spcPts val="0"/>
              </a:spcAft>
              <a:buSzPct val="100000"/>
              <a:buFont typeface="Arial" pitchFamily="34"/>
              <a:buChar char="•"/>
              <a:tabLst/>
              <a:defRPr lang="fr-FR" sz="2400" b="0" i="0" u="none" strike="noStrike" kern="1200" cap="none" spc="0" baseline="0">
                <a:solidFill>
                  <a:srgbClr val="000000"/>
                </a:solidFill>
                <a:uFillTx/>
                <a:latin typeface="Calibri"/>
              </a:defRPr>
            </a:lvl3pPr>
            <a:lvl4pPr marL="1600200" marR="0" lvl="3" indent="-228600" algn="l" defTabSz="914400" rtl="0" fontAlgn="auto" hangingPunct="0">
              <a:lnSpc>
                <a:spcPct val="10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4pPr>
            <a:lvl5pPr marL="2057400" marR="0" lvl="4" indent="-228600" algn="l" defTabSz="914400" rtl="0" fontAlgn="auto" hangingPunct="0">
              <a:lnSpc>
                <a:spcPct val="100000"/>
              </a:lnSpc>
              <a:spcBef>
                <a:spcPts val="500"/>
              </a:spcBef>
              <a:spcAft>
                <a:spcPts val="0"/>
              </a:spcAft>
              <a:buSzPct val="100000"/>
              <a:buFont typeface="Arial" pitchFamily="34"/>
              <a:buChar char="»"/>
              <a:tabLst/>
              <a:defRPr lang="fr-FR" sz="2000" b="0" i="0" u="none" strike="noStrike" kern="1200" cap="none" spc="0" baseline="0">
                <a:solidFill>
                  <a:srgbClr val="000000"/>
                </a:solidFill>
                <a:uFillTx/>
                <a:latin typeface="Calibri"/>
              </a:defRPr>
            </a:lvl5pPr>
          </a:lstStyle>
          <a:p>
            <a:pPr marL="0" indent="0" algn="ctr">
              <a:buNone/>
            </a:pPr>
            <a:r>
              <a:rPr lang="fr-FR" sz="1400" dirty="0"/>
              <a:t>Si vous avez des idées, des envies, souhaits, propositions…. </a:t>
            </a:r>
          </a:p>
          <a:p>
            <a:pPr marL="0" indent="0" algn="ctr">
              <a:buNone/>
            </a:pPr>
            <a:r>
              <a:rPr lang="fr-FR" sz="1400" dirty="0"/>
              <a:t>Partagez les avec les responsables de commissions</a:t>
            </a:r>
          </a:p>
        </p:txBody>
      </p:sp>
      <p:pic>
        <p:nvPicPr>
          <p:cNvPr id="10" name="Image 9" descr="logos_Cd_Loire-Atlantique">
            <a:extLst>
              <a:ext uri="{FF2B5EF4-FFF2-40B4-BE49-F238E27FC236}">
                <a16:creationId xmlns:a16="http://schemas.microsoft.com/office/drawing/2014/main" id="{7EFBF4C7-49FB-4F16-89BA-F3A7855F1F1E}"/>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2171" y="132408"/>
            <a:ext cx="1085850" cy="714375"/>
          </a:xfrm>
          <a:prstGeom prst="rect">
            <a:avLst/>
          </a:prstGeom>
          <a:noFill/>
          <a:ln>
            <a:noFill/>
          </a:ln>
        </p:spPr>
      </p:pic>
      <p:pic>
        <p:nvPicPr>
          <p:cNvPr id="11" name="Image 10">
            <a:extLst>
              <a:ext uri="{FF2B5EF4-FFF2-40B4-BE49-F238E27FC236}">
                <a16:creationId xmlns:a16="http://schemas.microsoft.com/office/drawing/2014/main" id="{11935A6B-37C6-4B9E-82F4-BD8C1CE982BF}"/>
              </a:ext>
            </a:extLst>
          </p:cNvPr>
          <p:cNvPicPr/>
          <p:nvPr/>
        </p:nvPicPr>
        <p:blipFill>
          <a:blip r:embed="rId6"/>
          <a:stretch>
            <a:fillRect/>
          </a:stretch>
        </p:blipFill>
        <p:spPr>
          <a:xfrm>
            <a:off x="11236152" y="150118"/>
            <a:ext cx="876300" cy="733425"/>
          </a:xfrm>
          <a:prstGeom prst="rect">
            <a:avLst/>
          </a:prstGeom>
        </p:spPr>
      </p:pic>
    </p:spTree>
    <p:extLst>
      <p:ext uri="{BB962C8B-B14F-4D97-AF65-F5344CB8AC3E}">
        <p14:creationId xmlns:p14="http://schemas.microsoft.com/office/powerpoint/2010/main" val="123315213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17533</TotalTime>
  <Words>1131</Words>
  <Application>Microsoft Office PowerPoint</Application>
  <PresentationFormat>Grand écran</PresentationFormat>
  <Paragraphs>261</Paragraphs>
  <Slides>23</Slides>
  <Notes>20</Notes>
  <HiddenSlides>0</HiddenSlides>
  <MMClips>0</MMClips>
  <ScaleCrop>false</ScaleCrop>
  <HeadingPairs>
    <vt:vector size="8" baseType="variant">
      <vt:variant>
        <vt:lpstr>Polices utilisées</vt:lpstr>
      </vt:variant>
      <vt:variant>
        <vt:i4>3</vt:i4>
      </vt:variant>
      <vt:variant>
        <vt:lpstr>Thème</vt:lpstr>
      </vt:variant>
      <vt:variant>
        <vt:i4>1</vt:i4>
      </vt:variant>
      <vt:variant>
        <vt:lpstr>Serveurs OLE incorporés</vt:lpstr>
      </vt:variant>
      <vt:variant>
        <vt:i4>1</vt:i4>
      </vt:variant>
      <vt:variant>
        <vt:lpstr>Titres des diapositives</vt:lpstr>
      </vt:variant>
      <vt:variant>
        <vt:i4>23</vt:i4>
      </vt:variant>
    </vt:vector>
  </HeadingPairs>
  <TitlesOfParts>
    <vt:vector size="28" baseType="lpstr">
      <vt:lpstr>Arial</vt:lpstr>
      <vt:lpstr>Calibri</vt:lpstr>
      <vt:lpstr>Times New Roman</vt:lpstr>
      <vt:lpstr>Thème Office</vt:lpstr>
      <vt:lpstr>Worksheet</vt:lpstr>
      <vt:lpstr>COMITE DEPARTEMENTAL DE GOLF LOIRE ATLANTIQUE</vt:lpstr>
      <vt:lpstr>Agenda</vt:lpstr>
      <vt:lpstr>Introduction</vt:lpstr>
      <vt:lpstr>II. Feuille de présence 2026 2027</vt:lpstr>
      <vt:lpstr>III- OBJECTIFS ET CHANGEMENTS 2026-2027 </vt:lpstr>
      <vt:lpstr>III-  2026-2027 </vt:lpstr>
      <vt:lpstr>III- 2026-2027 </vt:lpstr>
      <vt:lpstr>III- 2026-2027 </vt:lpstr>
      <vt:lpstr>IV-DIVISIONS ET POULES FEMMES </vt:lpstr>
      <vt:lpstr>IV-DIVISIONS ET POULES HOMMES </vt:lpstr>
      <vt:lpstr>V. Coordonnées des capitaines  femmes 2026/2027 </vt:lpstr>
      <vt:lpstr>V. Coordonnées des capitaines  hommes  2026/2027  </vt:lpstr>
      <vt:lpstr>V. Coordonnées des capitaines hommes 2026/2027 (suite) </vt:lpstr>
      <vt:lpstr>V. Coordonnées des capitaines hommes 2026/2027 (suite) </vt:lpstr>
      <vt:lpstr>VI- les référents ,  CHANGEMENTS  2026-2027  !</vt:lpstr>
      <vt:lpstr>VI-les référents ,   2026-2027  ! Un rôle essentiel !</vt:lpstr>
      <vt:lpstr>VII-RAPPELS </vt:lpstr>
      <vt:lpstr> VIII-AGENDA  proposé pour Hiver 2026/2027   </vt:lpstr>
      <vt:lpstr> IX-SITE INTERNET , 2026-2027 .  PAS DE CHANGEMENTS   !     </vt:lpstr>
      <vt:lpstr> IX-SITE INTERNET , 2026-2027, Inchangé   </vt:lpstr>
      <vt:lpstr> IX-SITE INTERNET , 2026-2027,Inchangé   </vt:lpstr>
      <vt:lpstr>X. Questions / Réponses</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CD GOLF LOIRE ATLANTIQUE</dc:creator>
  <cp:lastModifiedBy>marcel combot</cp:lastModifiedBy>
  <cp:revision>314</cp:revision>
  <dcterms:created xsi:type="dcterms:W3CDTF">2019-12-11T14:30:36Z</dcterms:created>
  <dcterms:modified xsi:type="dcterms:W3CDTF">2026-10-11T19:14:39Z</dcterms:modified>
</cp:coreProperties>
</file>